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6" r:id="rId3"/>
    <p:sldId id="260" r:id="rId4"/>
    <p:sldId id="258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2B2F6-CB67-474D-A3F2-DA7E44B0B8ED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440DA-120D-4A4B-BF3C-580389A7360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9586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440DA-120D-4A4B-BF3C-580389A7360B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05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440DA-120D-4A4B-BF3C-580389A7360B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3159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D382F-7716-7139-1389-F046EEADB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6311F49-20B9-56B5-069B-8AB65A25A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A926D0-D8A9-5C12-57F9-C41D91DD1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380876-BFA3-AD9B-3E0B-5555764B9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1069AB-14A7-0956-E85E-82FE0E802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185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46F2C-DBB4-ADB8-71FE-53321F00D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0DD959-5719-53FA-0A23-60449512C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256FA2F-8D2D-CCBD-4EFE-C8D86E97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01142F-4118-13CE-4553-72115DCE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345F05-A022-1F96-A7BE-717AD19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56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E6436C4-66B6-3343-6D70-644854847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7DA6D37-6C73-4A9C-C6F8-D49BF63E3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3FED020-EB5D-D330-44A1-CA3F08827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7E8657-2C4B-064A-DE70-1B296BF53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C834F7C-E4BC-73BF-B450-590D1BE9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398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66290-9C53-45F5-51D3-A115F83DE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209D51-78C5-37FD-3CF1-BCFBDFF88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63B748-6C31-9717-1AFE-160C6C28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03AF7B-B9F8-05BA-A10A-4D1D5D32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C6E5BE-39E8-E016-1829-E1DAA8756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178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03280-0FAD-3714-006D-52533C0E0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A404A3-8C14-9E76-6F76-8BF982B40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30BB18-165C-5495-856F-601B332B5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8CBB62-16AD-5DFA-89E7-5A5C9BD76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A2D7A1-4A79-2037-0C8A-1755E30C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1321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3CE5D0-9576-B5FA-B49A-493F3D5EA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F4973E-0D22-C406-39A0-475B4AA42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6F59AFE-08B5-DDD4-453D-BAA1C7A14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63CC9AB-BBCA-70C5-B62B-8B90BFBCD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2A2D306-BD38-33D4-1038-3FA485D78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3F5696-624C-99F4-D746-0516B3C86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2864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ECC40-B0F1-B93E-EF12-A35C9602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2F62F4-F30F-D360-2578-893ECD67B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DF3585-C9BA-3659-A8F9-29DCE29D2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6B01F55-EDB6-12A8-B6E4-03A9E27785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5B1C324-6336-DF5D-07DD-731916EB4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796FF31-F348-6067-FEBC-98ED26BFF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1FD6AD9-0050-73B3-3714-31945FFE0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F17CE74-FF15-74A7-CF75-F2134606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8022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41952-1CEF-C31E-7881-9B7D8B372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E584E1E-E27E-3AF2-0612-A69E867CB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C074778-C795-3BA5-B47E-F08ABF018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2F56307-B5F8-05E8-E321-919B7F3B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407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4FEA7BB-72DC-5257-89D8-EA9EFD4D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CE2968-2631-4EE4-EC64-F799C4652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11007E1-4D1B-4115-288E-1E9D3C891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291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F6BBC-4E5C-8A89-D98D-5D223012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5B0517-AD87-6EE9-FB9D-C6328831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4C8AF95-5427-3E7A-A777-81494C2C0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EBE9C63-96CF-12A1-80D6-C5E6CA819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D6DFC06-485D-1CE8-2F5C-4BEE17132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499B032-A2FD-FE9F-5021-FFC460A9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0872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9D393-F8DE-C3D4-B72A-7F7A54047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5EE97BB-8C59-07FB-16C2-D1347DD99D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D59D799-45AF-70FD-5FAF-910E87EDB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B37B9C-293F-0058-E6E1-4998CBC9E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1C0D81-6696-B6FD-8A0A-68D3DE267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6C7A35-EA7D-2F22-1720-23FC9704E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111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918A375-DC2D-DB98-12C9-3DF0EF34A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9B120A-A6E7-91D5-624C-CA0A0421C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95A779-CF84-68EC-CD1C-4492FD46C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E9D52C-283B-4535-AE98-31D927F87E54}" type="datetimeFigureOut">
              <a:rPr lang="nl-BE" smtClean="0"/>
              <a:t>19/06/2026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07E2A7-8180-BF97-3201-B9CF40EAF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94C81C9-A1CC-C09A-E13D-23214FCA9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7079B-7D34-44C1-963B-48D7BACF47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30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Vlag Europa Afbeeldingen - Gratis downloaden op Freepik">
            <a:extLst>
              <a:ext uri="{FF2B5EF4-FFF2-40B4-BE49-F238E27FC236}">
                <a16:creationId xmlns:a16="http://schemas.microsoft.com/office/drawing/2014/main" id="{D6A38808-556A-A76B-90A1-6EB8FA764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7385" y="611587"/>
            <a:ext cx="755990" cy="50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België versus nederland twee landen vlaggen achtergrond ...">
            <a:extLst>
              <a:ext uri="{FF2B5EF4-FFF2-40B4-BE49-F238E27FC236}">
                <a16:creationId xmlns:a16="http://schemas.microsoft.com/office/drawing/2014/main" id="{30F34FF5-411D-6213-A8FF-2D5D4359B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697" y="1166228"/>
            <a:ext cx="772703" cy="51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benelux">
            <a:extLst>
              <a:ext uri="{FF2B5EF4-FFF2-40B4-BE49-F238E27FC236}">
                <a16:creationId xmlns:a16="http://schemas.microsoft.com/office/drawing/2014/main" id="{BD6B17F3-CB51-3175-5B11-1E33E367D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86" y="2326455"/>
            <a:ext cx="2650912" cy="3108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Beschrijving: Leeuw20_M1">
            <a:extLst>
              <a:ext uri="{FF2B5EF4-FFF2-40B4-BE49-F238E27FC236}">
                <a16:creationId xmlns:a16="http://schemas.microsoft.com/office/drawing/2014/main" id="{C9CF9027-1F70-FB02-9630-E4BFF193F61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697" y="1730829"/>
            <a:ext cx="772703" cy="111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1AD6ECE4-352A-01B4-C59D-E860BDDF500F}"/>
              </a:ext>
            </a:extLst>
          </p:cNvPr>
          <p:cNvSpPr txBox="1"/>
          <p:nvPr/>
        </p:nvSpPr>
        <p:spPr>
          <a:xfrm>
            <a:off x="3190955" y="5197921"/>
            <a:ext cx="50408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altLang="nl-BE" sz="1400" dirty="0">
                <a:ln>
                  <a:solidFill>
                    <a:schemeClr val="tx1"/>
                  </a:solidFill>
                </a:ln>
                <a:highlight>
                  <a:srgbClr val="FFFF00"/>
                </a:highlight>
                <a:cs typeface="Times New Roman" panose="02020603050405020304" pitchFamily="18" charset="0"/>
              </a:rPr>
              <a:t>BNP/PARIBAS/Fortis (België)  Bank accounts: 220-0425315-06</a:t>
            </a:r>
          </a:p>
          <a:p>
            <a:pPr algn="ctr">
              <a:spcBef>
                <a:spcPct val="50000"/>
              </a:spcBef>
            </a:pPr>
            <a:r>
              <a:rPr lang="nl-BE" altLang="nl-BE" sz="1400" dirty="0">
                <a:ln>
                  <a:solidFill>
                    <a:schemeClr val="tx1"/>
                  </a:solidFill>
                </a:ln>
                <a:highlight>
                  <a:srgbClr val="FFFF00"/>
                </a:highlight>
                <a:cs typeface="Times New Roman" panose="02020603050405020304" pitchFamily="18" charset="0"/>
              </a:rPr>
              <a:t>Bic code: GEBABEBB  IBAN: BE85 2200 4253 1506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BE1229B-3217-E5E7-9F8F-41DAD77A3B1B}"/>
              </a:ext>
            </a:extLst>
          </p:cNvPr>
          <p:cNvSpPr txBox="1"/>
          <p:nvPr/>
        </p:nvSpPr>
        <p:spPr>
          <a:xfrm>
            <a:off x="3299237" y="1730829"/>
            <a:ext cx="4824291" cy="8925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nl-BE" altLang="nl-BE" sz="2000" b="1" dirty="0">
                <a:latin typeface="Times New Roman" panose="02020603050405020304" pitchFamily="18" charset="0"/>
                <a:ea typeface="Angsana New" panose="02020603050405020304" pitchFamily="18" charset="-34"/>
                <a:cs typeface="Times New Roman" panose="02020603050405020304" pitchFamily="18" charset="0"/>
              </a:rPr>
              <a:t>expense: €.25-;</a:t>
            </a:r>
          </a:p>
          <a:p>
            <a:pPr algn="ctr"/>
            <a:r>
              <a:rPr lang="nl-NL" sz="1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 09.00u / 12.00u en 13.00u 17.00u</a:t>
            </a:r>
          </a:p>
          <a:p>
            <a:pPr algn="ctr"/>
            <a:r>
              <a:rPr lang="nl-BE" altLang="nl-BE" sz="1600" b="1" dirty="0">
                <a:solidFill>
                  <a:srgbClr val="FF0000"/>
                </a:solidFill>
                <a:latin typeface="Times New Roman" panose="02020603050405020304" pitchFamily="18" charset="0"/>
                <a:ea typeface="Angsana New" panose="02020603050405020304" pitchFamily="18" charset="-34"/>
                <a:cs typeface="Times New Roman" panose="02020603050405020304" pitchFamily="18" charset="0"/>
              </a:rPr>
              <a:t>Match: Will be shot in the morning and </a:t>
            </a:r>
            <a:r>
              <a:rPr lang="nl-BE" altLang="nl-BE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ngsana New" panose="02020603050405020304" pitchFamily="18" charset="-34"/>
                <a:cs typeface="Times New Roman" panose="02020603050405020304" pitchFamily="18" charset="0"/>
              </a:rPr>
              <a:t>Afternoen</a:t>
            </a:r>
            <a:endParaRPr lang="nl-BE" altLang="nl-BE" sz="1600" b="1" dirty="0">
              <a:latin typeface="Times New Roman" panose="02020603050405020304" pitchFamily="18" charset="0"/>
              <a:ea typeface="Angsana New" panose="02020603050405020304" pitchFamily="18" charset="-34"/>
              <a:cs typeface="Times New Roman" panose="02020603050405020304" pitchFamily="18" charset="0"/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055D098A-610B-A828-0DCA-B1B39B850B9F}"/>
              </a:ext>
            </a:extLst>
          </p:cNvPr>
          <p:cNvSpPr/>
          <p:nvPr/>
        </p:nvSpPr>
        <p:spPr>
          <a:xfrm>
            <a:off x="-60130" y="285801"/>
            <a:ext cx="26467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S Mincho"/>
                <a:ea typeface="MS Mincho"/>
                <a:cs typeface="Arial" charset="0"/>
              </a:rPr>
              <a:t>"Range Reymerswael"</a:t>
            </a:r>
          </a:p>
          <a:p>
            <a:pPr algn="ctr">
              <a:defRPr/>
            </a:pPr>
            <a:r>
              <a:rPr lang="en-US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S Mincho"/>
                <a:ea typeface="MS Mincho"/>
                <a:cs typeface="Arial" charset="0"/>
              </a:rPr>
              <a:t>Grensweg 19A 4411ST </a:t>
            </a:r>
          </a:p>
          <a:p>
            <a:pPr algn="ctr">
              <a:defRPr/>
            </a:pPr>
            <a:r>
              <a:rPr lang="en-US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S Mincho"/>
                <a:ea typeface="MS Mincho"/>
                <a:cs typeface="Arial" charset="0"/>
              </a:rPr>
              <a:t>Rilland-Bath</a:t>
            </a:r>
          </a:p>
          <a:p>
            <a:pPr algn="ctr">
              <a:defRPr/>
            </a:pPr>
            <a:r>
              <a:rPr lang="en-US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S Mincho"/>
                <a:ea typeface="MS Mincho"/>
                <a:cs typeface="Arial" charset="0"/>
              </a:rPr>
              <a:t>the Netherlands</a:t>
            </a:r>
            <a:endParaRPr lang="nl-BE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MS Mincho"/>
              <a:ea typeface="MS Mincho"/>
              <a:cs typeface="Arial" charset="0"/>
            </a:endParaRPr>
          </a:p>
        </p:txBody>
      </p:sp>
      <p:pic>
        <p:nvPicPr>
          <p:cNvPr id="1026" name="Picture 2" descr="CZ CZ Bren 2 .223 Rem.">
            <a:extLst>
              <a:ext uri="{FF2B5EF4-FFF2-40B4-BE49-F238E27FC236}">
                <a16:creationId xmlns:a16="http://schemas.microsoft.com/office/drawing/2014/main" id="{FB71AC4F-0D5F-0EC6-C589-26938AD9E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22855">
            <a:off x="8743601" y="604141"/>
            <a:ext cx="1213660" cy="606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mith &amp; Wesson Smith &amp; Wesson M&amp;P 15-22 SPORT MOE SL  MATTE BLACK">
            <a:extLst>
              <a:ext uri="{FF2B5EF4-FFF2-40B4-BE49-F238E27FC236}">
                <a16:creationId xmlns:a16="http://schemas.microsoft.com/office/drawing/2014/main" id="{496280F6-8D7D-16B4-494D-6A747C975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1860">
            <a:off x="10897018" y="469793"/>
            <a:ext cx="896262" cy="89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hthoek: afgeronde hoeken 15">
            <a:extLst>
              <a:ext uri="{FF2B5EF4-FFF2-40B4-BE49-F238E27FC236}">
                <a16:creationId xmlns:a16="http://schemas.microsoft.com/office/drawing/2014/main" id="{D773C25D-D3C9-76FA-518B-0CC7A49D7FC5}"/>
              </a:ext>
            </a:extLst>
          </p:cNvPr>
          <p:cNvSpPr/>
          <p:nvPr/>
        </p:nvSpPr>
        <p:spPr>
          <a:xfrm>
            <a:off x="8928436" y="3682722"/>
            <a:ext cx="2724376" cy="1752275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Team:M1-B/LVR</a:t>
            </a:r>
          </a:p>
          <a:p>
            <a:pPr algn="ctr"/>
            <a:r>
              <a:rPr lang="nl-N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1: Min-R 52</a:t>
            </a:r>
            <a:endParaRPr lang="nl-BE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2: Min-R 48</a:t>
            </a:r>
            <a:endParaRPr lang="nl-BE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3: Min-R 50</a:t>
            </a:r>
            <a:endParaRPr lang="nl-BE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Totaal:  Min-R 150 / Max: 730</a:t>
            </a:r>
          </a:p>
          <a:p>
            <a:pPr algn="ctr"/>
            <a:r>
              <a:rPr lang="nl-NL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IPSC/</a:t>
            </a:r>
            <a:r>
              <a:rPr lang="nl-NL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Targests</a:t>
            </a:r>
            <a:r>
              <a:rPr lang="nl-NL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40 &amp; 60%</a:t>
            </a:r>
            <a:endParaRPr lang="nl-BE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al 1">
            <a:extLst>
              <a:ext uri="{FF2B5EF4-FFF2-40B4-BE49-F238E27FC236}">
                <a16:creationId xmlns:a16="http://schemas.microsoft.com/office/drawing/2014/main" id="{D659A80B-8280-3611-AB66-5A7E7E8CDD6F}"/>
              </a:ext>
            </a:extLst>
          </p:cNvPr>
          <p:cNvSpPr/>
          <p:nvPr/>
        </p:nvSpPr>
        <p:spPr>
          <a:xfrm>
            <a:off x="1152237" y="3582674"/>
            <a:ext cx="148689" cy="15439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20D03F1-6BE6-AEAA-F24B-E39D3E261373}"/>
              </a:ext>
            </a:extLst>
          </p:cNvPr>
          <p:cNvSpPr txBox="1"/>
          <p:nvPr/>
        </p:nvSpPr>
        <p:spPr>
          <a:xfrm>
            <a:off x="494864" y="1438957"/>
            <a:ext cx="16121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Schietsportcentrum</a:t>
            </a:r>
            <a:endParaRPr lang="nl-BE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Rechte verbindingslijn met pijl 13">
            <a:extLst>
              <a:ext uri="{FF2B5EF4-FFF2-40B4-BE49-F238E27FC236}">
                <a16:creationId xmlns:a16="http://schemas.microsoft.com/office/drawing/2014/main" id="{CEDDDD7F-7E82-9BFB-F747-E7163C584640}"/>
              </a:ext>
            </a:extLst>
          </p:cNvPr>
          <p:cNvCxnSpPr>
            <a:cxnSpLocks/>
          </p:cNvCxnSpPr>
          <p:nvPr/>
        </p:nvCxnSpPr>
        <p:spPr>
          <a:xfrm>
            <a:off x="1196683" y="1746734"/>
            <a:ext cx="21881" cy="1835940"/>
          </a:xfrm>
          <a:prstGeom prst="straightConnector1">
            <a:avLst/>
          </a:prstGeom>
          <a:ln w="38100">
            <a:prstDash val="dashDot"/>
            <a:headEnd type="oval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kstvak 12">
            <a:extLst>
              <a:ext uri="{FF2B5EF4-FFF2-40B4-BE49-F238E27FC236}">
                <a16:creationId xmlns:a16="http://schemas.microsoft.com/office/drawing/2014/main" id="{85C978A7-F160-C140-9199-11D73DC3BF82}"/>
              </a:ext>
            </a:extLst>
          </p:cNvPr>
          <p:cNvSpPr txBox="1"/>
          <p:nvPr/>
        </p:nvSpPr>
        <p:spPr>
          <a:xfrm>
            <a:off x="9551151" y="2841428"/>
            <a:ext cx="1902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ighlight>
                  <a:srgbClr val="FFFF00"/>
                </a:highlight>
                <a:latin typeface="Britannic Bold" panose="020B0903060703020204" pitchFamily="34" charset="0"/>
              </a:rPr>
              <a:t>Team M1-B: LVR</a:t>
            </a:r>
            <a:endParaRPr lang="nl-BE" dirty="0">
              <a:highlight>
                <a:srgbClr val="FFFF00"/>
              </a:highlight>
              <a:latin typeface="Britannic Bold" panose="020B0903060703020204" pitchFamily="34" charset="0"/>
            </a:endParaRP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54B1580-9E7B-E3B1-1F67-FE84A6B69DAF}"/>
              </a:ext>
            </a:extLst>
          </p:cNvPr>
          <p:cNvSpPr txBox="1"/>
          <p:nvPr/>
        </p:nvSpPr>
        <p:spPr>
          <a:xfrm>
            <a:off x="3986081" y="2921205"/>
            <a:ext cx="3298999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Info: </a:t>
            </a:r>
            <a:endParaRPr lang="nl-NL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nl-BE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wanden en muren lopen door !</a:t>
            </a:r>
            <a:endParaRPr lang="nl-NL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-schot in wanden en muur Dq !</a:t>
            </a:r>
            <a:endParaRPr lang="nl-NL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-score begint tijdens schieten </a:t>
            </a:r>
            <a:endParaRPr lang="nl-NL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-start pos as demonstrerend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19" name="Tekstvak 2">
            <a:extLst>
              <a:ext uri="{FF2B5EF4-FFF2-40B4-BE49-F238E27FC236}">
                <a16:creationId xmlns:a16="http://schemas.microsoft.com/office/drawing/2014/main" id="{69A68182-3C10-4852-44BC-DBBAB9C209F5}"/>
              </a:ext>
            </a:extLst>
          </p:cNvPr>
          <p:cNvSpPr txBox="1"/>
          <p:nvPr/>
        </p:nvSpPr>
        <p:spPr>
          <a:xfrm>
            <a:off x="3724821" y="1344608"/>
            <a:ext cx="3973125" cy="402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nl-NL" sz="16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Marc Hendrickx</a:t>
            </a:r>
            <a:r>
              <a:rPr lang="nl-BE" sz="16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16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Wapens  &amp; Munitie</a:t>
            </a:r>
            <a:endParaRPr lang="nl-BE" sz="1600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AD5F6E7-FCF5-E0E5-42FC-E995DF3CE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8517" y="437502"/>
            <a:ext cx="3905732" cy="85606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12700">
            <a:prstDash val="sysDash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numCol="1" anchor="t" anchorCtr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nl-BE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Team M1-Belgium</a:t>
            </a:r>
            <a:r>
              <a:rPr lang="nl-BE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nl-BE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nl-BE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LVR</a:t>
            </a:r>
            <a:endParaRPr lang="nl-NL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nl-BE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D.D: Oktober: 3/4 / 2026</a:t>
            </a:r>
            <a:endParaRPr lang="nl-NL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51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hthoek 152">
            <a:extLst>
              <a:ext uri="{FF2B5EF4-FFF2-40B4-BE49-F238E27FC236}">
                <a16:creationId xmlns:a16="http://schemas.microsoft.com/office/drawing/2014/main" id="{5E17EC8C-BE69-68A7-9248-53EB774CB0AA}"/>
              </a:ext>
            </a:extLst>
          </p:cNvPr>
          <p:cNvSpPr/>
          <p:nvPr/>
        </p:nvSpPr>
        <p:spPr>
          <a:xfrm>
            <a:off x="4055533" y="562862"/>
            <a:ext cx="2322188" cy="1193655"/>
          </a:xfrm>
          <a:prstGeom prst="rect">
            <a:avLst/>
          </a:prstGeom>
          <a:ln w="3810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9" name="Rechthoek 308">
            <a:extLst>
              <a:ext uri="{FF2B5EF4-FFF2-40B4-BE49-F238E27FC236}">
                <a16:creationId xmlns:a16="http://schemas.microsoft.com/office/drawing/2014/main" id="{964520C2-0D56-CA30-2907-E48573FE8DB7}"/>
              </a:ext>
            </a:extLst>
          </p:cNvPr>
          <p:cNvSpPr/>
          <p:nvPr/>
        </p:nvSpPr>
        <p:spPr>
          <a:xfrm>
            <a:off x="4842187" y="3366192"/>
            <a:ext cx="776148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315" name="Rechte verbindingslijn 314">
            <a:extLst>
              <a:ext uri="{FF2B5EF4-FFF2-40B4-BE49-F238E27FC236}">
                <a16:creationId xmlns:a16="http://schemas.microsoft.com/office/drawing/2014/main" id="{8C049966-4363-9A1B-0A62-2484B8068F7E}"/>
              </a:ext>
            </a:extLst>
          </p:cNvPr>
          <p:cNvCxnSpPr>
            <a:cxnSpLocks/>
          </p:cNvCxnSpPr>
          <p:nvPr/>
        </p:nvCxnSpPr>
        <p:spPr>
          <a:xfrm flipH="1">
            <a:off x="5631315" y="1214180"/>
            <a:ext cx="2" cy="3639231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Rechte verbindingslijn 313">
            <a:extLst>
              <a:ext uri="{FF2B5EF4-FFF2-40B4-BE49-F238E27FC236}">
                <a16:creationId xmlns:a16="http://schemas.microsoft.com/office/drawing/2014/main" id="{C99BDB6F-8122-3C7A-FA91-1FF136FA672F}"/>
              </a:ext>
            </a:extLst>
          </p:cNvPr>
          <p:cNvCxnSpPr>
            <a:cxnSpLocks/>
          </p:cNvCxnSpPr>
          <p:nvPr/>
        </p:nvCxnSpPr>
        <p:spPr>
          <a:xfrm>
            <a:off x="4831681" y="1216631"/>
            <a:ext cx="0" cy="360434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Rechte verbindingslijn 153">
            <a:extLst>
              <a:ext uri="{FF2B5EF4-FFF2-40B4-BE49-F238E27FC236}">
                <a16:creationId xmlns:a16="http://schemas.microsoft.com/office/drawing/2014/main" id="{5B2F955F-2B95-6A15-5E02-B73988796A85}"/>
              </a:ext>
            </a:extLst>
          </p:cNvPr>
          <p:cNvCxnSpPr/>
          <p:nvPr/>
        </p:nvCxnSpPr>
        <p:spPr>
          <a:xfrm>
            <a:off x="5866442" y="5172729"/>
            <a:ext cx="609600" cy="0"/>
          </a:xfrm>
          <a:prstGeom prst="line">
            <a:avLst/>
          </a:prstGeom>
          <a:ln w="571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5" name="Rechte verbindingslijn 154">
            <a:extLst>
              <a:ext uri="{FF2B5EF4-FFF2-40B4-BE49-F238E27FC236}">
                <a16:creationId xmlns:a16="http://schemas.microsoft.com/office/drawing/2014/main" id="{D4FB95CC-3CD3-4311-70A2-F478DF947546}"/>
              </a:ext>
            </a:extLst>
          </p:cNvPr>
          <p:cNvCxnSpPr/>
          <p:nvPr/>
        </p:nvCxnSpPr>
        <p:spPr>
          <a:xfrm>
            <a:off x="3925137" y="4962480"/>
            <a:ext cx="609600" cy="0"/>
          </a:xfrm>
          <a:prstGeom prst="line">
            <a:avLst/>
          </a:prstGeom>
          <a:ln w="571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16" name="Group 2">
            <a:extLst>
              <a:ext uri="{FF2B5EF4-FFF2-40B4-BE49-F238E27FC236}">
                <a16:creationId xmlns:a16="http://schemas.microsoft.com/office/drawing/2014/main" id="{8BF3DD3D-AEF8-FDB9-449E-C59F8AF48F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53205" y="1352400"/>
            <a:ext cx="226128" cy="281432"/>
            <a:chOff x="1136" y="2130"/>
            <a:chExt cx="9780" cy="12257"/>
          </a:xfrm>
        </p:grpSpPr>
        <p:sp>
          <p:nvSpPr>
            <p:cNvPr id="217" name="Freeform 3">
              <a:extLst>
                <a:ext uri="{FF2B5EF4-FFF2-40B4-BE49-F238E27FC236}">
                  <a16:creationId xmlns:a16="http://schemas.microsoft.com/office/drawing/2014/main" id="{E0238DC1-DA45-6CC6-2D0F-381372FE79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4" name="Freeform 4">
              <a:extLst>
                <a:ext uri="{FF2B5EF4-FFF2-40B4-BE49-F238E27FC236}">
                  <a16:creationId xmlns:a16="http://schemas.microsoft.com/office/drawing/2014/main" id="{529A064B-FA6C-AFFC-0A82-AE81C2B34C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5" name="Freeform 5">
              <a:extLst>
                <a:ext uri="{FF2B5EF4-FFF2-40B4-BE49-F238E27FC236}">
                  <a16:creationId xmlns:a16="http://schemas.microsoft.com/office/drawing/2014/main" id="{3DF6E797-600C-41AA-4B4D-6748248C32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6" name="Freeform 6">
              <a:extLst>
                <a:ext uri="{FF2B5EF4-FFF2-40B4-BE49-F238E27FC236}">
                  <a16:creationId xmlns:a16="http://schemas.microsoft.com/office/drawing/2014/main" id="{C75B5D6D-0EE4-52E9-5201-F376FC9A3C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" name="Group 2">
            <a:extLst>
              <a:ext uri="{FF2B5EF4-FFF2-40B4-BE49-F238E27FC236}">
                <a16:creationId xmlns:a16="http://schemas.microsoft.com/office/drawing/2014/main" id="{11C3C1CE-C70D-EDE3-2F6E-48D290D3B99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29812" y="903764"/>
            <a:ext cx="226128" cy="281432"/>
            <a:chOff x="1136" y="2130"/>
            <a:chExt cx="9780" cy="12257"/>
          </a:xfrm>
        </p:grpSpPr>
        <p:sp>
          <p:nvSpPr>
            <p:cNvPr id="136" name="Freeform 3">
              <a:extLst>
                <a:ext uri="{FF2B5EF4-FFF2-40B4-BE49-F238E27FC236}">
                  <a16:creationId xmlns:a16="http://schemas.microsoft.com/office/drawing/2014/main" id="{A75AAEE7-FDE5-C436-C8B3-5B0627A8FB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7" name="Freeform 4">
              <a:extLst>
                <a:ext uri="{FF2B5EF4-FFF2-40B4-BE49-F238E27FC236}">
                  <a16:creationId xmlns:a16="http://schemas.microsoft.com/office/drawing/2014/main" id="{D4C300EE-0021-B216-BB9E-BD7342ECF7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8" name="Freeform 5">
              <a:extLst>
                <a:ext uri="{FF2B5EF4-FFF2-40B4-BE49-F238E27FC236}">
                  <a16:creationId xmlns:a16="http://schemas.microsoft.com/office/drawing/2014/main" id="{DCCACA60-38DE-9BB5-5412-D16FF6DBDD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9" name="Freeform 6">
              <a:extLst>
                <a:ext uri="{FF2B5EF4-FFF2-40B4-BE49-F238E27FC236}">
                  <a16:creationId xmlns:a16="http://schemas.microsoft.com/office/drawing/2014/main" id="{F2ECDEB3-CB65-CFCF-D906-3F794F47DE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2A10FC98-D0F5-E437-7710-43DD2AD9C23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9951" y="501226"/>
            <a:ext cx="226128" cy="281432"/>
            <a:chOff x="1136" y="2130"/>
            <a:chExt cx="9780" cy="12257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87A01375-ACED-36EF-AE68-2912B9041A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CF3D9617-BDD9-03D7-6DB9-2CF2B22F38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2EE951F-00A6-DECD-6DEA-4B882779F7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931D32E-915C-879A-4E3D-744F32C0F0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50120C3A-29E0-4EF3-6D88-8B3FBE4755A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9951" y="880880"/>
            <a:ext cx="226128" cy="281432"/>
            <a:chOff x="1136" y="2130"/>
            <a:chExt cx="9780" cy="12257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6C5F9450-12AE-CEA2-F2EC-03A7789433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F039C9C6-9977-7946-E2D2-0A39FC709F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329B5FD-F2CD-0A0A-ECFB-AE4A619BEAD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982424F-520E-B99F-FEEE-51F0C5AA51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0" name="Group 2">
            <a:extLst>
              <a:ext uri="{FF2B5EF4-FFF2-40B4-BE49-F238E27FC236}">
                <a16:creationId xmlns:a16="http://schemas.microsoft.com/office/drawing/2014/main" id="{E1F4C78B-E593-491C-5B63-DB376C3BF0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9951" y="1259153"/>
            <a:ext cx="226128" cy="281432"/>
            <a:chOff x="1136" y="2130"/>
            <a:chExt cx="9780" cy="12257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DC3BA9AA-21DD-6102-B60B-60646245EA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" name="Freeform 4">
              <a:extLst>
                <a:ext uri="{FF2B5EF4-FFF2-40B4-BE49-F238E27FC236}">
                  <a16:creationId xmlns:a16="http://schemas.microsoft.com/office/drawing/2014/main" id="{F5CB5910-0FFB-FDB6-2310-C0024C9A90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6CA3BE2A-36AC-9B05-9256-B6266C4371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6AA3F155-6C0C-98E9-F133-F55F9087E1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5" name="Group 2">
            <a:extLst>
              <a:ext uri="{FF2B5EF4-FFF2-40B4-BE49-F238E27FC236}">
                <a16:creationId xmlns:a16="http://schemas.microsoft.com/office/drawing/2014/main" id="{C4DB1D6D-59CB-E063-62FD-E488EE6999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9057" y="690614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6" name="Freeform 3">
              <a:extLst>
                <a:ext uri="{FF2B5EF4-FFF2-40B4-BE49-F238E27FC236}">
                  <a16:creationId xmlns:a16="http://schemas.microsoft.com/office/drawing/2014/main" id="{7CBAF0AE-1F54-64FD-1D1E-EE9B4F0130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" name="Freeform 4">
              <a:extLst>
                <a:ext uri="{FF2B5EF4-FFF2-40B4-BE49-F238E27FC236}">
                  <a16:creationId xmlns:a16="http://schemas.microsoft.com/office/drawing/2014/main" id="{FCDEBCB5-8A02-D699-3F39-01C35A21AA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23350E77-101D-10A5-B065-6279DB402D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0D4EC396-1A5E-81AD-F2F2-4FDD8562BB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0" name="AutoShape 126">
            <a:extLst>
              <a:ext uri="{FF2B5EF4-FFF2-40B4-BE49-F238E27FC236}">
                <a16:creationId xmlns:a16="http://schemas.microsoft.com/office/drawing/2014/main" id="{D966B53E-ECBF-297F-390A-0A6C00278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733" y="668531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42" name="Rechthoek: afgeronde hoeken 41">
            <a:extLst>
              <a:ext uri="{FF2B5EF4-FFF2-40B4-BE49-F238E27FC236}">
                <a16:creationId xmlns:a16="http://schemas.microsoft.com/office/drawing/2014/main" id="{C286AFFB-B890-A955-97DD-332B7955622B}"/>
              </a:ext>
            </a:extLst>
          </p:cNvPr>
          <p:cNvSpPr/>
          <p:nvPr/>
        </p:nvSpPr>
        <p:spPr>
          <a:xfrm>
            <a:off x="259608" y="4317111"/>
            <a:ext cx="1812716" cy="65682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4F9D0313-5DB4-E527-BC70-16435AD42CA1}"/>
              </a:ext>
            </a:extLst>
          </p:cNvPr>
          <p:cNvSpPr txBox="1"/>
          <p:nvPr/>
        </p:nvSpPr>
        <p:spPr>
          <a:xfrm>
            <a:off x="1396047" y="4741759"/>
            <a:ext cx="667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M-R 24 </a:t>
            </a:r>
            <a:endParaRPr lang="nl-BE" sz="1200" b="1" dirty="0"/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2EBEA2B8-5FBA-ECB2-7263-28070490A1DB}"/>
              </a:ext>
            </a:extLst>
          </p:cNvPr>
          <p:cNvSpPr txBox="1"/>
          <p:nvPr/>
        </p:nvSpPr>
        <p:spPr>
          <a:xfrm>
            <a:off x="390854" y="5271587"/>
            <a:ext cx="1646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Schot per Target</a:t>
            </a:r>
          </a:p>
          <a:p>
            <a:pPr algn="ctr"/>
            <a:r>
              <a:rPr lang="nl-N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Vanuit de BOX</a:t>
            </a:r>
          </a:p>
          <a:p>
            <a:pPr algn="ctr"/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Targets 40%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6" name="Group 2">
            <a:extLst>
              <a:ext uri="{FF2B5EF4-FFF2-40B4-BE49-F238E27FC236}">
                <a16:creationId xmlns:a16="http://schemas.microsoft.com/office/drawing/2014/main" id="{86165B09-5CD9-6CB9-253A-01F4BBB68C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6376" y="507095"/>
            <a:ext cx="226128" cy="281432"/>
            <a:chOff x="1136" y="2130"/>
            <a:chExt cx="9780" cy="12257"/>
          </a:xfrm>
        </p:grpSpPr>
        <p:sp>
          <p:nvSpPr>
            <p:cNvPr id="47" name="Freeform 3">
              <a:extLst>
                <a:ext uri="{FF2B5EF4-FFF2-40B4-BE49-F238E27FC236}">
                  <a16:creationId xmlns:a16="http://schemas.microsoft.com/office/drawing/2014/main" id="{ADFB6F01-BEAC-B6BC-E9AB-CE7E38A257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8" name="Freeform 4">
              <a:extLst>
                <a:ext uri="{FF2B5EF4-FFF2-40B4-BE49-F238E27FC236}">
                  <a16:creationId xmlns:a16="http://schemas.microsoft.com/office/drawing/2014/main" id="{BE553A62-DA15-E8B9-3EC7-BE4850E086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CCA6DA39-1DCE-2F2C-F69E-0B0EA029A7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1542804B-EBA4-B4FA-C4A3-799A59B7AF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51" name="Group 2">
            <a:extLst>
              <a:ext uri="{FF2B5EF4-FFF2-40B4-BE49-F238E27FC236}">
                <a16:creationId xmlns:a16="http://schemas.microsoft.com/office/drawing/2014/main" id="{4BEE6AF3-1EB3-E2B6-147D-C92A207A738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6376" y="886749"/>
            <a:ext cx="226128" cy="281432"/>
            <a:chOff x="1136" y="2130"/>
            <a:chExt cx="9780" cy="12257"/>
          </a:xfrm>
        </p:grpSpPr>
        <p:sp>
          <p:nvSpPr>
            <p:cNvPr id="52" name="Freeform 3">
              <a:extLst>
                <a:ext uri="{FF2B5EF4-FFF2-40B4-BE49-F238E27FC236}">
                  <a16:creationId xmlns:a16="http://schemas.microsoft.com/office/drawing/2014/main" id="{E31EFB96-A225-C8CD-8700-4CCD8E7E46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3" name="Freeform 4">
              <a:extLst>
                <a:ext uri="{FF2B5EF4-FFF2-40B4-BE49-F238E27FC236}">
                  <a16:creationId xmlns:a16="http://schemas.microsoft.com/office/drawing/2014/main" id="{1224324A-2CEB-B61F-2DF2-E900A63001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79989CC8-FA61-55C1-1841-29DAB60DC3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035F82D8-933A-6871-996D-B1EE3E4997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61" name="Group 2">
            <a:extLst>
              <a:ext uri="{FF2B5EF4-FFF2-40B4-BE49-F238E27FC236}">
                <a16:creationId xmlns:a16="http://schemas.microsoft.com/office/drawing/2014/main" id="{144854B2-C25A-1AC0-6843-4DC23BFCBC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6376" y="1265022"/>
            <a:ext cx="226128" cy="281432"/>
            <a:chOff x="1136" y="2130"/>
            <a:chExt cx="9780" cy="12257"/>
          </a:xfrm>
        </p:grpSpPr>
        <p:sp>
          <p:nvSpPr>
            <p:cNvPr id="62" name="Freeform 3">
              <a:extLst>
                <a:ext uri="{FF2B5EF4-FFF2-40B4-BE49-F238E27FC236}">
                  <a16:creationId xmlns:a16="http://schemas.microsoft.com/office/drawing/2014/main" id="{58ADD2F2-49C6-562D-0FB3-683C6BC7EA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3" name="Freeform 4">
              <a:extLst>
                <a:ext uri="{FF2B5EF4-FFF2-40B4-BE49-F238E27FC236}">
                  <a16:creationId xmlns:a16="http://schemas.microsoft.com/office/drawing/2014/main" id="{DE09B784-FD96-960C-CB24-2B0812EA1D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768724A3-8BB8-EC71-9E2A-E8DAEAF91D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5" name="Freeform 6">
              <a:extLst>
                <a:ext uri="{FF2B5EF4-FFF2-40B4-BE49-F238E27FC236}">
                  <a16:creationId xmlns:a16="http://schemas.microsoft.com/office/drawing/2014/main" id="{700B4BDE-17B2-1BB3-6CFF-BD132419A6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76" name="Group 2">
            <a:extLst>
              <a:ext uri="{FF2B5EF4-FFF2-40B4-BE49-F238E27FC236}">
                <a16:creationId xmlns:a16="http://schemas.microsoft.com/office/drawing/2014/main" id="{55DD1433-5755-9AAA-CCF7-B731DC8CDEE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13859" y="513205"/>
            <a:ext cx="226128" cy="281432"/>
            <a:chOff x="1136" y="2130"/>
            <a:chExt cx="9780" cy="12257"/>
          </a:xfrm>
        </p:grpSpPr>
        <p:sp>
          <p:nvSpPr>
            <p:cNvPr id="77" name="Freeform 3">
              <a:extLst>
                <a:ext uri="{FF2B5EF4-FFF2-40B4-BE49-F238E27FC236}">
                  <a16:creationId xmlns:a16="http://schemas.microsoft.com/office/drawing/2014/main" id="{C776DDFC-1646-FE61-BD86-6242252ECE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8" name="Freeform 4">
              <a:extLst>
                <a:ext uri="{FF2B5EF4-FFF2-40B4-BE49-F238E27FC236}">
                  <a16:creationId xmlns:a16="http://schemas.microsoft.com/office/drawing/2014/main" id="{43D7D3B9-411E-CB2E-8290-082E778372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2328B65F-334F-7584-75BF-0D2899197D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05985437-C158-2FC9-4661-9BFACD2555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81" name="Group 2">
            <a:extLst>
              <a:ext uri="{FF2B5EF4-FFF2-40B4-BE49-F238E27FC236}">
                <a16:creationId xmlns:a16="http://schemas.microsoft.com/office/drawing/2014/main" id="{5875DCA8-1806-9A40-5916-2A4FD63E94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13859" y="892859"/>
            <a:ext cx="226128" cy="281432"/>
            <a:chOff x="1136" y="2130"/>
            <a:chExt cx="9780" cy="12257"/>
          </a:xfrm>
        </p:grpSpPr>
        <p:sp>
          <p:nvSpPr>
            <p:cNvPr id="82" name="Freeform 3">
              <a:extLst>
                <a:ext uri="{FF2B5EF4-FFF2-40B4-BE49-F238E27FC236}">
                  <a16:creationId xmlns:a16="http://schemas.microsoft.com/office/drawing/2014/main" id="{5DB06ED6-9472-48B1-62C9-7C3760F599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3" name="Freeform 4">
              <a:extLst>
                <a:ext uri="{FF2B5EF4-FFF2-40B4-BE49-F238E27FC236}">
                  <a16:creationId xmlns:a16="http://schemas.microsoft.com/office/drawing/2014/main" id="{58A6906A-1FB4-9F02-D026-0333279319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4" name="Freeform 5">
              <a:extLst>
                <a:ext uri="{FF2B5EF4-FFF2-40B4-BE49-F238E27FC236}">
                  <a16:creationId xmlns:a16="http://schemas.microsoft.com/office/drawing/2014/main" id="{3F1EFA5D-B3E8-7C61-0FC0-4B4CF5C616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5" name="Freeform 6">
              <a:extLst>
                <a:ext uri="{FF2B5EF4-FFF2-40B4-BE49-F238E27FC236}">
                  <a16:creationId xmlns:a16="http://schemas.microsoft.com/office/drawing/2014/main" id="{64AA367D-34B2-1EC0-F732-F2FE495FFD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91" name="Group 2">
            <a:extLst>
              <a:ext uri="{FF2B5EF4-FFF2-40B4-BE49-F238E27FC236}">
                <a16:creationId xmlns:a16="http://schemas.microsoft.com/office/drawing/2014/main" id="{A70FD551-A8BF-CE49-3CBD-AC2C357D5AE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13859" y="1271132"/>
            <a:ext cx="226128" cy="281432"/>
            <a:chOff x="1136" y="2130"/>
            <a:chExt cx="9780" cy="12257"/>
          </a:xfrm>
        </p:grpSpPr>
        <p:sp>
          <p:nvSpPr>
            <p:cNvPr id="92" name="Freeform 3">
              <a:extLst>
                <a:ext uri="{FF2B5EF4-FFF2-40B4-BE49-F238E27FC236}">
                  <a16:creationId xmlns:a16="http://schemas.microsoft.com/office/drawing/2014/main" id="{12EA87CA-0B06-38D6-2615-55FE6945E6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3" name="Freeform 4">
              <a:extLst>
                <a:ext uri="{FF2B5EF4-FFF2-40B4-BE49-F238E27FC236}">
                  <a16:creationId xmlns:a16="http://schemas.microsoft.com/office/drawing/2014/main" id="{A2E9979A-F1AB-236C-AA37-6CC914C68C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4" name="Freeform 5">
              <a:extLst>
                <a:ext uri="{FF2B5EF4-FFF2-40B4-BE49-F238E27FC236}">
                  <a16:creationId xmlns:a16="http://schemas.microsoft.com/office/drawing/2014/main" id="{25065B4F-A019-F1FE-6E2E-956FEC249B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5" name="Freeform 6">
              <a:extLst>
                <a:ext uri="{FF2B5EF4-FFF2-40B4-BE49-F238E27FC236}">
                  <a16:creationId xmlns:a16="http://schemas.microsoft.com/office/drawing/2014/main" id="{CA912DEF-16F6-155D-059D-6831FCFBE7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06" name="Group 2">
            <a:extLst>
              <a:ext uri="{FF2B5EF4-FFF2-40B4-BE49-F238E27FC236}">
                <a16:creationId xmlns:a16="http://schemas.microsoft.com/office/drawing/2014/main" id="{4752B447-089D-6EB2-BD35-57F7667FB2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13658" y="507095"/>
            <a:ext cx="226128" cy="281432"/>
            <a:chOff x="1136" y="2130"/>
            <a:chExt cx="9780" cy="12257"/>
          </a:xfrm>
        </p:grpSpPr>
        <p:sp>
          <p:nvSpPr>
            <p:cNvPr id="107" name="Freeform 3">
              <a:extLst>
                <a:ext uri="{FF2B5EF4-FFF2-40B4-BE49-F238E27FC236}">
                  <a16:creationId xmlns:a16="http://schemas.microsoft.com/office/drawing/2014/main" id="{171FC559-E27B-BF86-1314-8C65EDF2DA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8" name="Freeform 4">
              <a:extLst>
                <a:ext uri="{FF2B5EF4-FFF2-40B4-BE49-F238E27FC236}">
                  <a16:creationId xmlns:a16="http://schemas.microsoft.com/office/drawing/2014/main" id="{38B3702B-48E4-F2FC-B67F-239C473F37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9" name="Freeform 5">
              <a:extLst>
                <a:ext uri="{FF2B5EF4-FFF2-40B4-BE49-F238E27FC236}">
                  <a16:creationId xmlns:a16="http://schemas.microsoft.com/office/drawing/2014/main" id="{FCE602BC-2A3F-FF52-163F-B86F92BDFA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0" name="Freeform 6">
              <a:extLst>
                <a:ext uri="{FF2B5EF4-FFF2-40B4-BE49-F238E27FC236}">
                  <a16:creationId xmlns:a16="http://schemas.microsoft.com/office/drawing/2014/main" id="{1379F6D5-5506-7211-EA47-53394B36B9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11" name="Group 2">
            <a:extLst>
              <a:ext uri="{FF2B5EF4-FFF2-40B4-BE49-F238E27FC236}">
                <a16:creationId xmlns:a16="http://schemas.microsoft.com/office/drawing/2014/main" id="{2357B6B0-440C-67FE-737E-F2EBCED7E6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13658" y="886749"/>
            <a:ext cx="226128" cy="281432"/>
            <a:chOff x="1136" y="2130"/>
            <a:chExt cx="9780" cy="12257"/>
          </a:xfrm>
        </p:grpSpPr>
        <p:sp>
          <p:nvSpPr>
            <p:cNvPr id="112" name="Freeform 3">
              <a:extLst>
                <a:ext uri="{FF2B5EF4-FFF2-40B4-BE49-F238E27FC236}">
                  <a16:creationId xmlns:a16="http://schemas.microsoft.com/office/drawing/2014/main" id="{7CB00199-F469-0DD2-6B79-8DAC20B910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3" name="Freeform 4">
              <a:extLst>
                <a:ext uri="{FF2B5EF4-FFF2-40B4-BE49-F238E27FC236}">
                  <a16:creationId xmlns:a16="http://schemas.microsoft.com/office/drawing/2014/main" id="{CB09E9F4-5C70-77DB-5AB9-0AC1818C4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4" name="Freeform 5">
              <a:extLst>
                <a:ext uri="{FF2B5EF4-FFF2-40B4-BE49-F238E27FC236}">
                  <a16:creationId xmlns:a16="http://schemas.microsoft.com/office/drawing/2014/main" id="{6356D8C2-CD03-9CFE-7336-936FAB4D0F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5" name="Freeform 6">
              <a:extLst>
                <a:ext uri="{FF2B5EF4-FFF2-40B4-BE49-F238E27FC236}">
                  <a16:creationId xmlns:a16="http://schemas.microsoft.com/office/drawing/2014/main" id="{9387114B-A411-F617-4684-880BA4F269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21" name="Group 2">
            <a:extLst>
              <a:ext uri="{FF2B5EF4-FFF2-40B4-BE49-F238E27FC236}">
                <a16:creationId xmlns:a16="http://schemas.microsoft.com/office/drawing/2014/main" id="{3DD2F6A5-B708-DDE8-1BD0-442D0EAF062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13658" y="1265022"/>
            <a:ext cx="226128" cy="281432"/>
            <a:chOff x="1136" y="2130"/>
            <a:chExt cx="9780" cy="12257"/>
          </a:xfrm>
        </p:grpSpPr>
        <p:sp>
          <p:nvSpPr>
            <p:cNvPr id="122" name="Freeform 3">
              <a:extLst>
                <a:ext uri="{FF2B5EF4-FFF2-40B4-BE49-F238E27FC236}">
                  <a16:creationId xmlns:a16="http://schemas.microsoft.com/office/drawing/2014/main" id="{B42052B0-AE51-EB1C-0754-16B3D8CDD7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3" name="Freeform 4">
              <a:extLst>
                <a:ext uri="{FF2B5EF4-FFF2-40B4-BE49-F238E27FC236}">
                  <a16:creationId xmlns:a16="http://schemas.microsoft.com/office/drawing/2014/main" id="{B45E9F28-C28B-CE70-6DB5-817D70C809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4" name="Freeform 5">
              <a:extLst>
                <a:ext uri="{FF2B5EF4-FFF2-40B4-BE49-F238E27FC236}">
                  <a16:creationId xmlns:a16="http://schemas.microsoft.com/office/drawing/2014/main" id="{E49ADD15-FA6F-DCAA-1DCD-CD8041DB81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5" name="Freeform 6">
              <a:extLst>
                <a:ext uri="{FF2B5EF4-FFF2-40B4-BE49-F238E27FC236}">
                  <a16:creationId xmlns:a16="http://schemas.microsoft.com/office/drawing/2014/main" id="{9694EE50-FEC8-5536-2B13-9697C3C93A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66" name="Group 2">
            <a:extLst>
              <a:ext uri="{FF2B5EF4-FFF2-40B4-BE49-F238E27FC236}">
                <a16:creationId xmlns:a16="http://schemas.microsoft.com/office/drawing/2014/main" id="{2C2B48A2-FD41-3107-9152-DDBF7DBAF8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95829" y="1041677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67" name="Freeform 3">
              <a:extLst>
                <a:ext uri="{FF2B5EF4-FFF2-40B4-BE49-F238E27FC236}">
                  <a16:creationId xmlns:a16="http://schemas.microsoft.com/office/drawing/2014/main" id="{68B759F7-597C-1F92-3358-734C377542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8" name="Freeform 4">
              <a:extLst>
                <a:ext uri="{FF2B5EF4-FFF2-40B4-BE49-F238E27FC236}">
                  <a16:creationId xmlns:a16="http://schemas.microsoft.com/office/drawing/2014/main" id="{D6EAF86E-38B4-A863-EE1E-9B3DDA7554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9" name="Freeform 5">
              <a:extLst>
                <a:ext uri="{FF2B5EF4-FFF2-40B4-BE49-F238E27FC236}">
                  <a16:creationId xmlns:a16="http://schemas.microsoft.com/office/drawing/2014/main" id="{79A7AD4D-67A2-F6B7-21AB-CC44608813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0" name="Freeform 6">
              <a:extLst>
                <a:ext uri="{FF2B5EF4-FFF2-40B4-BE49-F238E27FC236}">
                  <a16:creationId xmlns:a16="http://schemas.microsoft.com/office/drawing/2014/main" id="{0981F998-1AF6-49C8-AAA8-E404A4CC89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71" name="Group 2">
            <a:extLst>
              <a:ext uri="{FF2B5EF4-FFF2-40B4-BE49-F238E27FC236}">
                <a16:creationId xmlns:a16="http://schemas.microsoft.com/office/drawing/2014/main" id="{FED12403-A1C8-935C-9DA7-D9EC126883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13567" y="664912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72" name="Freeform 3">
              <a:extLst>
                <a:ext uri="{FF2B5EF4-FFF2-40B4-BE49-F238E27FC236}">
                  <a16:creationId xmlns:a16="http://schemas.microsoft.com/office/drawing/2014/main" id="{E2E43F9B-3A16-786D-7928-6462BAE370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3" name="Freeform 4">
              <a:extLst>
                <a:ext uri="{FF2B5EF4-FFF2-40B4-BE49-F238E27FC236}">
                  <a16:creationId xmlns:a16="http://schemas.microsoft.com/office/drawing/2014/main" id="{F2AC57B6-E6B7-2E53-F6FA-17C0CB8149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4" name="Freeform 5">
              <a:extLst>
                <a:ext uri="{FF2B5EF4-FFF2-40B4-BE49-F238E27FC236}">
                  <a16:creationId xmlns:a16="http://schemas.microsoft.com/office/drawing/2014/main" id="{E2866C13-4A36-EFE5-202E-28BDE2DAA0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5" name="Freeform 6">
              <a:extLst>
                <a:ext uri="{FF2B5EF4-FFF2-40B4-BE49-F238E27FC236}">
                  <a16:creationId xmlns:a16="http://schemas.microsoft.com/office/drawing/2014/main" id="{0482B0EA-555A-1273-5133-B3D2C72998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86" name="AutoShape 126">
            <a:extLst>
              <a:ext uri="{FF2B5EF4-FFF2-40B4-BE49-F238E27FC236}">
                <a16:creationId xmlns:a16="http://schemas.microsoft.com/office/drawing/2014/main" id="{4246E305-0F3D-95EB-0BAF-AC99BF3E1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25" y="1041677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cxnSp>
        <p:nvCxnSpPr>
          <p:cNvPr id="190" name="Rechte verbindingslijn 189">
            <a:extLst>
              <a:ext uri="{FF2B5EF4-FFF2-40B4-BE49-F238E27FC236}">
                <a16:creationId xmlns:a16="http://schemas.microsoft.com/office/drawing/2014/main" id="{6DD9651D-EAB5-57CB-DD40-609D70BFE8CC}"/>
              </a:ext>
            </a:extLst>
          </p:cNvPr>
          <p:cNvCxnSpPr>
            <a:cxnSpLocks/>
            <a:endCxn id="156" idx="0"/>
          </p:cNvCxnSpPr>
          <p:nvPr/>
        </p:nvCxnSpPr>
        <p:spPr>
          <a:xfrm>
            <a:off x="1220604" y="440945"/>
            <a:ext cx="5730" cy="298805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Rechte verbindingslijn 190">
            <a:extLst>
              <a:ext uri="{FF2B5EF4-FFF2-40B4-BE49-F238E27FC236}">
                <a16:creationId xmlns:a16="http://schemas.microsoft.com/office/drawing/2014/main" id="{FFB1723A-2CDE-2C32-4EEB-E606C36F405B}"/>
              </a:ext>
            </a:extLst>
          </p:cNvPr>
          <p:cNvCxnSpPr>
            <a:cxnSpLocks/>
          </p:cNvCxnSpPr>
          <p:nvPr/>
        </p:nvCxnSpPr>
        <p:spPr>
          <a:xfrm>
            <a:off x="1594976" y="440945"/>
            <a:ext cx="0" cy="298805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Tekstvak 191">
            <a:extLst>
              <a:ext uri="{FF2B5EF4-FFF2-40B4-BE49-F238E27FC236}">
                <a16:creationId xmlns:a16="http://schemas.microsoft.com/office/drawing/2014/main" id="{D26FFF52-3590-ABC4-0B02-687E098C7096}"/>
              </a:ext>
            </a:extLst>
          </p:cNvPr>
          <p:cNvSpPr txBox="1"/>
          <p:nvPr/>
        </p:nvSpPr>
        <p:spPr>
          <a:xfrm>
            <a:off x="764970" y="5031038"/>
            <a:ext cx="909278" cy="276999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(Option 1)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93BB222F-4801-4741-E64A-C0D314821193}"/>
              </a:ext>
            </a:extLst>
          </p:cNvPr>
          <p:cNvSpPr/>
          <p:nvPr/>
        </p:nvSpPr>
        <p:spPr>
          <a:xfrm>
            <a:off x="3254267" y="729632"/>
            <a:ext cx="640217" cy="7204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B26F1B3-6184-4410-89FD-74DB5BE5E1B6}"/>
              </a:ext>
            </a:extLst>
          </p:cNvPr>
          <p:cNvSpPr/>
          <p:nvPr/>
        </p:nvSpPr>
        <p:spPr>
          <a:xfrm rot="5400000">
            <a:off x="6440911" y="888596"/>
            <a:ext cx="819631" cy="4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193" name="Group 2">
            <a:extLst>
              <a:ext uri="{FF2B5EF4-FFF2-40B4-BE49-F238E27FC236}">
                <a16:creationId xmlns:a16="http://schemas.microsoft.com/office/drawing/2014/main" id="{2FB5C987-DA99-DC6B-384E-CC01A781A5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55298" y="1132702"/>
            <a:ext cx="226128" cy="281432"/>
            <a:chOff x="1136" y="2130"/>
            <a:chExt cx="9780" cy="12257"/>
          </a:xfrm>
        </p:grpSpPr>
        <p:sp>
          <p:nvSpPr>
            <p:cNvPr id="194" name="Freeform 3">
              <a:extLst>
                <a:ext uri="{FF2B5EF4-FFF2-40B4-BE49-F238E27FC236}">
                  <a16:creationId xmlns:a16="http://schemas.microsoft.com/office/drawing/2014/main" id="{651410F3-98A7-A108-94F0-8DDE8504C6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5" name="Freeform 4">
              <a:extLst>
                <a:ext uri="{FF2B5EF4-FFF2-40B4-BE49-F238E27FC236}">
                  <a16:creationId xmlns:a16="http://schemas.microsoft.com/office/drawing/2014/main" id="{C298175D-1581-1297-62E5-0DB630AA3B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6" name="Freeform 5">
              <a:extLst>
                <a:ext uri="{FF2B5EF4-FFF2-40B4-BE49-F238E27FC236}">
                  <a16:creationId xmlns:a16="http://schemas.microsoft.com/office/drawing/2014/main" id="{8CF3978E-96DC-2D59-C2AB-B283FBF2B8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7" name="Freeform 6">
              <a:extLst>
                <a:ext uri="{FF2B5EF4-FFF2-40B4-BE49-F238E27FC236}">
                  <a16:creationId xmlns:a16="http://schemas.microsoft.com/office/drawing/2014/main" id="{C8DA8A20-715F-BC6B-9D89-364C811A80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98" name="Group 2">
            <a:extLst>
              <a:ext uri="{FF2B5EF4-FFF2-40B4-BE49-F238E27FC236}">
                <a16:creationId xmlns:a16="http://schemas.microsoft.com/office/drawing/2014/main" id="{C0060103-C4A8-EF6C-BEFC-24B29EB9D1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27239" y="1139196"/>
            <a:ext cx="226128" cy="281432"/>
            <a:chOff x="1136" y="2130"/>
            <a:chExt cx="9780" cy="12257"/>
          </a:xfrm>
        </p:grpSpPr>
        <p:sp>
          <p:nvSpPr>
            <p:cNvPr id="199" name="Freeform 3">
              <a:extLst>
                <a:ext uri="{FF2B5EF4-FFF2-40B4-BE49-F238E27FC236}">
                  <a16:creationId xmlns:a16="http://schemas.microsoft.com/office/drawing/2014/main" id="{6F771E49-3FA7-CC07-FEE1-8200238FE2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0" name="Freeform 4">
              <a:extLst>
                <a:ext uri="{FF2B5EF4-FFF2-40B4-BE49-F238E27FC236}">
                  <a16:creationId xmlns:a16="http://schemas.microsoft.com/office/drawing/2014/main" id="{116FC763-CADE-40E5-A146-FD6A9D5D0B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1" name="Freeform 5">
              <a:extLst>
                <a:ext uri="{FF2B5EF4-FFF2-40B4-BE49-F238E27FC236}">
                  <a16:creationId xmlns:a16="http://schemas.microsoft.com/office/drawing/2014/main" id="{FD909A4B-9534-D6C3-43A5-4A4EDB3F1AA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2" name="Freeform 6">
              <a:extLst>
                <a:ext uri="{FF2B5EF4-FFF2-40B4-BE49-F238E27FC236}">
                  <a16:creationId xmlns:a16="http://schemas.microsoft.com/office/drawing/2014/main" id="{C3E60BF5-1086-991A-9D95-90C783BAB3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03" name="Group 2">
            <a:extLst>
              <a:ext uri="{FF2B5EF4-FFF2-40B4-BE49-F238E27FC236}">
                <a16:creationId xmlns:a16="http://schemas.microsoft.com/office/drawing/2014/main" id="{427FBDC5-E29B-4A14-A5DA-69C2A47A6BD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52705" y="1132702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04" name="Freeform 3">
              <a:extLst>
                <a:ext uri="{FF2B5EF4-FFF2-40B4-BE49-F238E27FC236}">
                  <a16:creationId xmlns:a16="http://schemas.microsoft.com/office/drawing/2014/main" id="{1DEAAAFD-BFE9-4A39-8E05-1A5E005B972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5" name="Freeform 4">
              <a:extLst>
                <a:ext uri="{FF2B5EF4-FFF2-40B4-BE49-F238E27FC236}">
                  <a16:creationId xmlns:a16="http://schemas.microsoft.com/office/drawing/2014/main" id="{574CAF3B-4C7B-01B6-86AB-CC35590D1E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6" name="Freeform 5">
              <a:extLst>
                <a:ext uri="{FF2B5EF4-FFF2-40B4-BE49-F238E27FC236}">
                  <a16:creationId xmlns:a16="http://schemas.microsoft.com/office/drawing/2014/main" id="{16025D13-3AE6-A7C8-8832-B81B04E874B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7" name="Freeform 6">
              <a:extLst>
                <a:ext uri="{FF2B5EF4-FFF2-40B4-BE49-F238E27FC236}">
                  <a16:creationId xmlns:a16="http://schemas.microsoft.com/office/drawing/2014/main" id="{84C4A5A3-0D48-0191-B56D-BBE3082BFC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08" name="AutoShape 126">
            <a:extLst>
              <a:ext uri="{FF2B5EF4-FFF2-40B4-BE49-F238E27FC236}">
                <a16:creationId xmlns:a16="http://schemas.microsoft.com/office/drawing/2014/main" id="{80C452B8-47FB-ED62-5867-450D26AA3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270" y="1126632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cxnSp>
        <p:nvCxnSpPr>
          <p:cNvPr id="210" name="Rechte verbindingslijn 209">
            <a:extLst>
              <a:ext uri="{FF2B5EF4-FFF2-40B4-BE49-F238E27FC236}">
                <a16:creationId xmlns:a16="http://schemas.microsoft.com/office/drawing/2014/main" id="{9A9182DD-F8BF-992B-0246-17C138FE1AE3}"/>
              </a:ext>
            </a:extLst>
          </p:cNvPr>
          <p:cNvCxnSpPr>
            <a:cxnSpLocks/>
          </p:cNvCxnSpPr>
          <p:nvPr/>
        </p:nvCxnSpPr>
        <p:spPr>
          <a:xfrm>
            <a:off x="3145724" y="5630282"/>
            <a:ext cx="377096" cy="2208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1" name="Rechte verbindingslijn 210">
            <a:extLst>
              <a:ext uri="{FF2B5EF4-FFF2-40B4-BE49-F238E27FC236}">
                <a16:creationId xmlns:a16="http://schemas.microsoft.com/office/drawing/2014/main" id="{A68AC806-95BA-95CD-6DF2-D5D01CC7E4C1}"/>
              </a:ext>
            </a:extLst>
          </p:cNvPr>
          <p:cNvCxnSpPr>
            <a:cxnSpLocks/>
          </p:cNvCxnSpPr>
          <p:nvPr/>
        </p:nvCxnSpPr>
        <p:spPr>
          <a:xfrm flipH="1">
            <a:off x="3124242" y="5564263"/>
            <a:ext cx="314882" cy="609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2" name="Rechte verbindingslijn 211">
            <a:extLst>
              <a:ext uri="{FF2B5EF4-FFF2-40B4-BE49-F238E27FC236}">
                <a16:creationId xmlns:a16="http://schemas.microsoft.com/office/drawing/2014/main" id="{B0B1EF82-99D3-EA0A-4FFF-ACA72BF6563B}"/>
              </a:ext>
            </a:extLst>
          </p:cNvPr>
          <p:cNvCxnSpPr>
            <a:cxnSpLocks/>
          </p:cNvCxnSpPr>
          <p:nvPr/>
        </p:nvCxnSpPr>
        <p:spPr>
          <a:xfrm flipH="1" flipV="1">
            <a:off x="7010108" y="5557958"/>
            <a:ext cx="347344" cy="1057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18" name="Group 2">
            <a:extLst>
              <a:ext uri="{FF2B5EF4-FFF2-40B4-BE49-F238E27FC236}">
                <a16:creationId xmlns:a16="http://schemas.microsoft.com/office/drawing/2014/main" id="{210716B6-284C-59DA-5923-FCAC20A319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30572" y="806857"/>
            <a:ext cx="226128" cy="281432"/>
            <a:chOff x="1136" y="2130"/>
            <a:chExt cx="9780" cy="12257"/>
          </a:xfrm>
        </p:grpSpPr>
        <p:sp>
          <p:nvSpPr>
            <p:cNvPr id="219" name="Freeform 3">
              <a:extLst>
                <a:ext uri="{FF2B5EF4-FFF2-40B4-BE49-F238E27FC236}">
                  <a16:creationId xmlns:a16="http://schemas.microsoft.com/office/drawing/2014/main" id="{0124580F-AE64-675D-FA88-289896EFD3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0" name="Freeform 4">
              <a:extLst>
                <a:ext uri="{FF2B5EF4-FFF2-40B4-BE49-F238E27FC236}">
                  <a16:creationId xmlns:a16="http://schemas.microsoft.com/office/drawing/2014/main" id="{5FFA7902-FD10-DE84-BFDB-F2A9FFBC61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1" name="Freeform 5">
              <a:extLst>
                <a:ext uri="{FF2B5EF4-FFF2-40B4-BE49-F238E27FC236}">
                  <a16:creationId xmlns:a16="http://schemas.microsoft.com/office/drawing/2014/main" id="{D359E0BD-B05C-FACD-FAF9-4EED49AF7D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2" name="Freeform 6">
              <a:extLst>
                <a:ext uri="{FF2B5EF4-FFF2-40B4-BE49-F238E27FC236}">
                  <a16:creationId xmlns:a16="http://schemas.microsoft.com/office/drawing/2014/main" id="{0BA81E2B-4944-0691-2493-B3567004F73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23" name="Group 2">
            <a:extLst>
              <a:ext uri="{FF2B5EF4-FFF2-40B4-BE49-F238E27FC236}">
                <a16:creationId xmlns:a16="http://schemas.microsoft.com/office/drawing/2014/main" id="{E6DAFD23-3EA2-0A64-03B1-0AE3E583E90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1760" y="760086"/>
            <a:ext cx="226128" cy="281432"/>
            <a:chOff x="1136" y="2130"/>
            <a:chExt cx="9780" cy="12257"/>
          </a:xfrm>
        </p:grpSpPr>
        <p:sp>
          <p:nvSpPr>
            <p:cNvPr id="224" name="Freeform 3">
              <a:extLst>
                <a:ext uri="{FF2B5EF4-FFF2-40B4-BE49-F238E27FC236}">
                  <a16:creationId xmlns:a16="http://schemas.microsoft.com/office/drawing/2014/main" id="{D77CFDE6-57BD-F4D0-8A4A-8CB6E3CAAEB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5" name="Freeform 4">
              <a:extLst>
                <a:ext uri="{FF2B5EF4-FFF2-40B4-BE49-F238E27FC236}">
                  <a16:creationId xmlns:a16="http://schemas.microsoft.com/office/drawing/2014/main" id="{13E8FD6B-9B95-2BC1-8683-D9855496EF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6" name="Freeform 5">
              <a:extLst>
                <a:ext uri="{FF2B5EF4-FFF2-40B4-BE49-F238E27FC236}">
                  <a16:creationId xmlns:a16="http://schemas.microsoft.com/office/drawing/2014/main" id="{2BD86B42-CAD6-15B5-08B0-284771CC67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7" name="Freeform 6">
              <a:extLst>
                <a:ext uri="{FF2B5EF4-FFF2-40B4-BE49-F238E27FC236}">
                  <a16:creationId xmlns:a16="http://schemas.microsoft.com/office/drawing/2014/main" id="{893A2E26-2AC0-C0FA-BEA8-DA8BC6BE6B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28" name="Group 2">
            <a:extLst>
              <a:ext uri="{FF2B5EF4-FFF2-40B4-BE49-F238E27FC236}">
                <a16:creationId xmlns:a16="http://schemas.microsoft.com/office/drawing/2014/main" id="{3E186816-5DD5-246B-8F30-192DFBE071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73050" y="897216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29" name="Freeform 3">
              <a:extLst>
                <a:ext uri="{FF2B5EF4-FFF2-40B4-BE49-F238E27FC236}">
                  <a16:creationId xmlns:a16="http://schemas.microsoft.com/office/drawing/2014/main" id="{FDFE9A8D-1411-36B9-34DE-ACABE75A67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0" name="Freeform 4">
              <a:extLst>
                <a:ext uri="{FF2B5EF4-FFF2-40B4-BE49-F238E27FC236}">
                  <a16:creationId xmlns:a16="http://schemas.microsoft.com/office/drawing/2014/main" id="{33F02528-683B-BEC4-0DBF-FDA17E909E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1" name="Freeform 5">
              <a:extLst>
                <a:ext uri="{FF2B5EF4-FFF2-40B4-BE49-F238E27FC236}">
                  <a16:creationId xmlns:a16="http://schemas.microsoft.com/office/drawing/2014/main" id="{0802B5A0-4619-F216-2040-EA97327582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2" name="Freeform 6">
              <a:extLst>
                <a:ext uri="{FF2B5EF4-FFF2-40B4-BE49-F238E27FC236}">
                  <a16:creationId xmlns:a16="http://schemas.microsoft.com/office/drawing/2014/main" id="{B9A120DE-DE34-B2F4-FE74-BC01D10921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33" name="AutoShape 126">
            <a:extLst>
              <a:ext uri="{FF2B5EF4-FFF2-40B4-BE49-F238E27FC236}">
                <a16:creationId xmlns:a16="http://schemas.microsoft.com/office/drawing/2014/main" id="{249BB3CB-DA9D-D38C-053A-B7DF0045E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948" y="877876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239" name="Group 2">
            <a:extLst>
              <a:ext uri="{FF2B5EF4-FFF2-40B4-BE49-F238E27FC236}">
                <a16:creationId xmlns:a16="http://schemas.microsoft.com/office/drawing/2014/main" id="{CE9E8826-9AAB-E8FC-B2EC-B5C6347226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14566" y="935076"/>
            <a:ext cx="226128" cy="281432"/>
            <a:chOff x="1136" y="2130"/>
            <a:chExt cx="9780" cy="12257"/>
          </a:xfrm>
        </p:grpSpPr>
        <p:sp>
          <p:nvSpPr>
            <p:cNvPr id="240" name="Freeform 3">
              <a:extLst>
                <a:ext uri="{FF2B5EF4-FFF2-40B4-BE49-F238E27FC236}">
                  <a16:creationId xmlns:a16="http://schemas.microsoft.com/office/drawing/2014/main" id="{FD7E6A57-4DA1-18F6-3557-48B30EDFD7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1" name="Freeform 4">
              <a:extLst>
                <a:ext uri="{FF2B5EF4-FFF2-40B4-BE49-F238E27FC236}">
                  <a16:creationId xmlns:a16="http://schemas.microsoft.com/office/drawing/2014/main" id="{043087B5-FE9A-E7E0-92F2-FF48910E76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2" name="Freeform 5">
              <a:extLst>
                <a:ext uri="{FF2B5EF4-FFF2-40B4-BE49-F238E27FC236}">
                  <a16:creationId xmlns:a16="http://schemas.microsoft.com/office/drawing/2014/main" id="{4BB5A813-A2DD-294A-9310-6DB9C7D55E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3" name="Freeform 6">
              <a:extLst>
                <a:ext uri="{FF2B5EF4-FFF2-40B4-BE49-F238E27FC236}">
                  <a16:creationId xmlns:a16="http://schemas.microsoft.com/office/drawing/2014/main" id="{0D4DB0EB-6185-1EF4-B847-026546D26E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54" name="Group 2">
            <a:extLst>
              <a:ext uri="{FF2B5EF4-FFF2-40B4-BE49-F238E27FC236}">
                <a16:creationId xmlns:a16="http://schemas.microsoft.com/office/drawing/2014/main" id="{492D0395-5CCB-B4F9-8F33-4B26D5B62A4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56544" y="715542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55" name="Freeform 3">
              <a:extLst>
                <a:ext uri="{FF2B5EF4-FFF2-40B4-BE49-F238E27FC236}">
                  <a16:creationId xmlns:a16="http://schemas.microsoft.com/office/drawing/2014/main" id="{06765E36-9716-7135-D9CF-A74256B78B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56" name="Freeform 4">
              <a:extLst>
                <a:ext uri="{FF2B5EF4-FFF2-40B4-BE49-F238E27FC236}">
                  <a16:creationId xmlns:a16="http://schemas.microsoft.com/office/drawing/2014/main" id="{610D456B-156E-BE51-825D-B56AC190D5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57" name="Freeform 5">
              <a:extLst>
                <a:ext uri="{FF2B5EF4-FFF2-40B4-BE49-F238E27FC236}">
                  <a16:creationId xmlns:a16="http://schemas.microsoft.com/office/drawing/2014/main" id="{F7914624-842F-A357-FF10-D692049CBC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58" name="Freeform 6">
              <a:extLst>
                <a:ext uri="{FF2B5EF4-FFF2-40B4-BE49-F238E27FC236}">
                  <a16:creationId xmlns:a16="http://schemas.microsoft.com/office/drawing/2014/main" id="{B903B73F-B010-267E-160D-00356DD01E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59" name="AutoShape 126">
            <a:extLst>
              <a:ext uri="{FF2B5EF4-FFF2-40B4-BE49-F238E27FC236}">
                <a16:creationId xmlns:a16="http://schemas.microsoft.com/office/drawing/2014/main" id="{C5559D82-30FD-AE74-FF74-190D130BC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6442" y="696202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260" name="Group 2">
            <a:extLst>
              <a:ext uri="{FF2B5EF4-FFF2-40B4-BE49-F238E27FC236}">
                <a16:creationId xmlns:a16="http://schemas.microsoft.com/office/drawing/2014/main" id="{67B53501-ACAE-771C-2111-85806AAA17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53378" y="963662"/>
            <a:ext cx="226128" cy="281432"/>
            <a:chOff x="1136" y="2130"/>
            <a:chExt cx="9780" cy="12257"/>
          </a:xfrm>
        </p:grpSpPr>
        <p:sp>
          <p:nvSpPr>
            <p:cNvPr id="261" name="Freeform 3">
              <a:extLst>
                <a:ext uri="{FF2B5EF4-FFF2-40B4-BE49-F238E27FC236}">
                  <a16:creationId xmlns:a16="http://schemas.microsoft.com/office/drawing/2014/main" id="{36DA375C-E97C-FE4E-84D6-6A6EA15890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2" name="Freeform 4">
              <a:extLst>
                <a:ext uri="{FF2B5EF4-FFF2-40B4-BE49-F238E27FC236}">
                  <a16:creationId xmlns:a16="http://schemas.microsoft.com/office/drawing/2014/main" id="{8BE7E1FE-7721-505D-C29C-BE8DC23C41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3" name="Freeform 5">
              <a:extLst>
                <a:ext uri="{FF2B5EF4-FFF2-40B4-BE49-F238E27FC236}">
                  <a16:creationId xmlns:a16="http://schemas.microsoft.com/office/drawing/2014/main" id="{09A20744-832E-0CBD-EABE-3929293970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4" name="Freeform 6">
              <a:extLst>
                <a:ext uri="{FF2B5EF4-FFF2-40B4-BE49-F238E27FC236}">
                  <a16:creationId xmlns:a16="http://schemas.microsoft.com/office/drawing/2014/main" id="{F9A98C6C-8883-D3A5-AC05-7E03179AB4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65" name="Group 2">
            <a:extLst>
              <a:ext uri="{FF2B5EF4-FFF2-40B4-BE49-F238E27FC236}">
                <a16:creationId xmlns:a16="http://schemas.microsoft.com/office/drawing/2014/main" id="{2104307D-0F0F-CE0A-679F-3698633B422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11384" y="1146257"/>
            <a:ext cx="226128" cy="281432"/>
            <a:chOff x="1136" y="2130"/>
            <a:chExt cx="9780" cy="12257"/>
          </a:xfrm>
        </p:grpSpPr>
        <p:sp>
          <p:nvSpPr>
            <p:cNvPr id="266" name="Freeform 3">
              <a:extLst>
                <a:ext uri="{FF2B5EF4-FFF2-40B4-BE49-F238E27FC236}">
                  <a16:creationId xmlns:a16="http://schemas.microsoft.com/office/drawing/2014/main" id="{C1A271D7-46CD-B5B9-B150-DEDB5C473C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7" name="Freeform 4">
              <a:extLst>
                <a:ext uri="{FF2B5EF4-FFF2-40B4-BE49-F238E27FC236}">
                  <a16:creationId xmlns:a16="http://schemas.microsoft.com/office/drawing/2014/main" id="{586A14CC-5394-763C-43A6-586882CFB0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8" name="Freeform 5">
              <a:extLst>
                <a:ext uri="{FF2B5EF4-FFF2-40B4-BE49-F238E27FC236}">
                  <a16:creationId xmlns:a16="http://schemas.microsoft.com/office/drawing/2014/main" id="{41D8D165-3B2C-6F4F-4C45-16A7BE599A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9" name="Freeform 6">
              <a:extLst>
                <a:ext uri="{FF2B5EF4-FFF2-40B4-BE49-F238E27FC236}">
                  <a16:creationId xmlns:a16="http://schemas.microsoft.com/office/drawing/2014/main" id="{AB6A4AF8-34A9-1450-D444-CC56983ADB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70" name="Group 2">
            <a:extLst>
              <a:ext uri="{FF2B5EF4-FFF2-40B4-BE49-F238E27FC236}">
                <a16:creationId xmlns:a16="http://schemas.microsoft.com/office/drawing/2014/main" id="{6D0F2632-CDA1-5245-D3A5-8671E08006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10884" y="836364"/>
            <a:ext cx="226128" cy="281432"/>
            <a:chOff x="1136" y="2130"/>
            <a:chExt cx="9780" cy="12257"/>
          </a:xfrm>
        </p:grpSpPr>
        <p:sp>
          <p:nvSpPr>
            <p:cNvPr id="271" name="Freeform 3">
              <a:extLst>
                <a:ext uri="{FF2B5EF4-FFF2-40B4-BE49-F238E27FC236}">
                  <a16:creationId xmlns:a16="http://schemas.microsoft.com/office/drawing/2014/main" id="{4CB0CCA0-4343-7510-C008-EDF8BD39D6B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2" name="Freeform 4">
              <a:extLst>
                <a:ext uri="{FF2B5EF4-FFF2-40B4-BE49-F238E27FC236}">
                  <a16:creationId xmlns:a16="http://schemas.microsoft.com/office/drawing/2014/main" id="{CAC6B904-4188-9CF7-52FC-CAAA2289E00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3" name="Freeform 5">
              <a:extLst>
                <a:ext uri="{FF2B5EF4-FFF2-40B4-BE49-F238E27FC236}">
                  <a16:creationId xmlns:a16="http://schemas.microsoft.com/office/drawing/2014/main" id="{2B56CEFF-1359-7A67-0DD9-3EF27FFE32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4" name="Freeform 6">
              <a:extLst>
                <a:ext uri="{FF2B5EF4-FFF2-40B4-BE49-F238E27FC236}">
                  <a16:creationId xmlns:a16="http://schemas.microsoft.com/office/drawing/2014/main" id="{21197561-1014-C5A9-E968-4DFA6FE159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75" name="Group 2">
            <a:extLst>
              <a:ext uri="{FF2B5EF4-FFF2-40B4-BE49-F238E27FC236}">
                <a16:creationId xmlns:a16="http://schemas.microsoft.com/office/drawing/2014/main" id="{134BC1F8-A433-059B-4F43-75857E5F19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572072" y="789593"/>
            <a:ext cx="226128" cy="281432"/>
            <a:chOff x="1136" y="2130"/>
            <a:chExt cx="9780" cy="12257"/>
          </a:xfrm>
        </p:grpSpPr>
        <p:sp>
          <p:nvSpPr>
            <p:cNvPr id="276" name="Freeform 3">
              <a:extLst>
                <a:ext uri="{FF2B5EF4-FFF2-40B4-BE49-F238E27FC236}">
                  <a16:creationId xmlns:a16="http://schemas.microsoft.com/office/drawing/2014/main" id="{F6E77EDB-7DEE-5DC7-C7FF-22BD7A80E2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7" name="Freeform 4">
              <a:extLst>
                <a:ext uri="{FF2B5EF4-FFF2-40B4-BE49-F238E27FC236}">
                  <a16:creationId xmlns:a16="http://schemas.microsoft.com/office/drawing/2014/main" id="{62F0FED4-87A2-BF51-0DBD-ACF2600D2E8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8" name="Freeform 5">
              <a:extLst>
                <a:ext uri="{FF2B5EF4-FFF2-40B4-BE49-F238E27FC236}">
                  <a16:creationId xmlns:a16="http://schemas.microsoft.com/office/drawing/2014/main" id="{F9B818E1-DFF2-3616-1BB3-4785EB8A80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9" name="Freeform 6">
              <a:extLst>
                <a:ext uri="{FF2B5EF4-FFF2-40B4-BE49-F238E27FC236}">
                  <a16:creationId xmlns:a16="http://schemas.microsoft.com/office/drawing/2014/main" id="{142EB3C8-A1A9-10AC-3AD4-7362AF1283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80" name="Group 2">
            <a:extLst>
              <a:ext uri="{FF2B5EF4-FFF2-40B4-BE49-F238E27FC236}">
                <a16:creationId xmlns:a16="http://schemas.microsoft.com/office/drawing/2014/main" id="{5AFE3806-66C8-D51D-5FC7-477D47635D4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453362" y="92672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81" name="Freeform 3">
              <a:extLst>
                <a:ext uri="{FF2B5EF4-FFF2-40B4-BE49-F238E27FC236}">
                  <a16:creationId xmlns:a16="http://schemas.microsoft.com/office/drawing/2014/main" id="{9B7564E3-DAE5-730C-7426-53622AD9D0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2" name="Freeform 4">
              <a:extLst>
                <a:ext uri="{FF2B5EF4-FFF2-40B4-BE49-F238E27FC236}">
                  <a16:creationId xmlns:a16="http://schemas.microsoft.com/office/drawing/2014/main" id="{0106A280-8E4B-4481-DF49-BBA337516D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3" name="Freeform 5">
              <a:extLst>
                <a:ext uri="{FF2B5EF4-FFF2-40B4-BE49-F238E27FC236}">
                  <a16:creationId xmlns:a16="http://schemas.microsoft.com/office/drawing/2014/main" id="{E5D3C936-6EC8-3160-BC62-DFA1D3A693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4" name="Freeform 6">
              <a:extLst>
                <a:ext uri="{FF2B5EF4-FFF2-40B4-BE49-F238E27FC236}">
                  <a16:creationId xmlns:a16="http://schemas.microsoft.com/office/drawing/2014/main" id="{01167443-AE69-B8CF-3F4E-CD3FDF663B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85" name="AutoShape 126">
            <a:extLst>
              <a:ext uri="{FF2B5EF4-FFF2-40B4-BE49-F238E27FC236}">
                <a16:creationId xmlns:a16="http://schemas.microsoft.com/office/drawing/2014/main" id="{5A391157-1179-5FD3-CCE5-7A91B9FE2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260" y="907383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286" name="Group 2">
            <a:extLst>
              <a:ext uri="{FF2B5EF4-FFF2-40B4-BE49-F238E27FC236}">
                <a16:creationId xmlns:a16="http://schemas.microsoft.com/office/drawing/2014/main" id="{24374511-53D4-7E13-0E82-16E54E524C2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350196" y="1174843"/>
            <a:ext cx="226128" cy="281432"/>
            <a:chOff x="1136" y="2130"/>
            <a:chExt cx="9780" cy="12257"/>
          </a:xfrm>
        </p:grpSpPr>
        <p:sp>
          <p:nvSpPr>
            <p:cNvPr id="287" name="Freeform 3">
              <a:extLst>
                <a:ext uri="{FF2B5EF4-FFF2-40B4-BE49-F238E27FC236}">
                  <a16:creationId xmlns:a16="http://schemas.microsoft.com/office/drawing/2014/main" id="{5FD12DEA-105C-8DA6-2145-298839D5C7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8" name="Freeform 4">
              <a:extLst>
                <a:ext uri="{FF2B5EF4-FFF2-40B4-BE49-F238E27FC236}">
                  <a16:creationId xmlns:a16="http://schemas.microsoft.com/office/drawing/2014/main" id="{F5EECC4D-F05F-33DC-E67D-E8CFBA49E3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9" name="Freeform 5">
              <a:extLst>
                <a:ext uri="{FF2B5EF4-FFF2-40B4-BE49-F238E27FC236}">
                  <a16:creationId xmlns:a16="http://schemas.microsoft.com/office/drawing/2014/main" id="{627E68FB-462C-D216-2D17-A7B44C50F60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0" name="Freeform 6">
              <a:extLst>
                <a:ext uri="{FF2B5EF4-FFF2-40B4-BE49-F238E27FC236}">
                  <a16:creationId xmlns:a16="http://schemas.microsoft.com/office/drawing/2014/main" id="{7A5061D8-F527-E312-5732-B44760DA870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91" name="Group 2">
            <a:extLst>
              <a:ext uri="{FF2B5EF4-FFF2-40B4-BE49-F238E27FC236}">
                <a16:creationId xmlns:a16="http://schemas.microsoft.com/office/drawing/2014/main" id="{3D1C47EA-3AD9-EE14-A6F1-2820B566124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37662" y="698810"/>
            <a:ext cx="226128" cy="281432"/>
            <a:chOff x="1136" y="2130"/>
            <a:chExt cx="9780" cy="12257"/>
          </a:xfrm>
        </p:grpSpPr>
        <p:sp>
          <p:nvSpPr>
            <p:cNvPr id="292" name="Freeform 3">
              <a:extLst>
                <a:ext uri="{FF2B5EF4-FFF2-40B4-BE49-F238E27FC236}">
                  <a16:creationId xmlns:a16="http://schemas.microsoft.com/office/drawing/2014/main" id="{360F9D58-5507-C1C6-3C27-B6A934B8FF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3" name="Freeform 4">
              <a:extLst>
                <a:ext uri="{FF2B5EF4-FFF2-40B4-BE49-F238E27FC236}">
                  <a16:creationId xmlns:a16="http://schemas.microsoft.com/office/drawing/2014/main" id="{56D162C8-472F-4A13-49CF-E38EE3CD75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4" name="Freeform 5">
              <a:extLst>
                <a:ext uri="{FF2B5EF4-FFF2-40B4-BE49-F238E27FC236}">
                  <a16:creationId xmlns:a16="http://schemas.microsoft.com/office/drawing/2014/main" id="{D023AB53-B51D-83DA-D3CB-3B1E155A94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5" name="Freeform 6">
              <a:extLst>
                <a:ext uri="{FF2B5EF4-FFF2-40B4-BE49-F238E27FC236}">
                  <a16:creationId xmlns:a16="http://schemas.microsoft.com/office/drawing/2014/main" id="{14E9C1E3-BABB-A53D-0CD1-3972982D77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96" name="Group 2">
            <a:extLst>
              <a:ext uri="{FF2B5EF4-FFF2-40B4-BE49-F238E27FC236}">
                <a16:creationId xmlns:a16="http://schemas.microsoft.com/office/drawing/2014/main" id="{8200713B-BCA7-E4EB-A675-05F16DEDBE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21391" y="1185196"/>
            <a:ext cx="226128" cy="281432"/>
            <a:chOff x="1136" y="2130"/>
            <a:chExt cx="9780" cy="12257"/>
          </a:xfrm>
        </p:grpSpPr>
        <p:sp>
          <p:nvSpPr>
            <p:cNvPr id="297" name="Freeform 3">
              <a:extLst>
                <a:ext uri="{FF2B5EF4-FFF2-40B4-BE49-F238E27FC236}">
                  <a16:creationId xmlns:a16="http://schemas.microsoft.com/office/drawing/2014/main" id="{D01F0B53-E725-7BCA-37E1-672D39717E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8" name="Freeform 4">
              <a:extLst>
                <a:ext uri="{FF2B5EF4-FFF2-40B4-BE49-F238E27FC236}">
                  <a16:creationId xmlns:a16="http://schemas.microsoft.com/office/drawing/2014/main" id="{496C3EE6-29F4-C82F-1D61-4F9D60AE9F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99" name="Freeform 5">
              <a:extLst>
                <a:ext uri="{FF2B5EF4-FFF2-40B4-BE49-F238E27FC236}">
                  <a16:creationId xmlns:a16="http://schemas.microsoft.com/office/drawing/2014/main" id="{FE9FF319-C70D-27E0-6E0A-2D47A6AF40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00" name="Freeform 6">
              <a:extLst>
                <a:ext uri="{FF2B5EF4-FFF2-40B4-BE49-F238E27FC236}">
                  <a16:creationId xmlns:a16="http://schemas.microsoft.com/office/drawing/2014/main" id="{68C8CC6D-0A7C-62C5-DCEB-9593DA3B6F0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01" name="Group 2">
            <a:extLst>
              <a:ext uri="{FF2B5EF4-FFF2-40B4-BE49-F238E27FC236}">
                <a16:creationId xmlns:a16="http://schemas.microsoft.com/office/drawing/2014/main" id="{231C8F47-3D56-0605-5F17-13F0DCE000B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21391" y="91345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02" name="Freeform 3">
              <a:extLst>
                <a:ext uri="{FF2B5EF4-FFF2-40B4-BE49-F238E27FC236}">
                  <a16:creationId xmlns:a16="http://schemas.microsoft.com/office/drawing/2014/main" id="{64E7DDDE-A351-1E0D-3D20-A8E98FBF511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03" name="Freeform 4">
              <a:extLst>
                <a:ext uri="{FF2B5EF4-FFF2-40B4-BE49-F238E27FC236}">
                  <a16:creationId xmlns:a16="http://schemas.microsoft.com/office/drawing/2014/main" id="{A800F36B-916F-74E0-32A6-78D6831B46B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04" name="Freeform 5">
              <a:extLst>
                <a:ext uri="{FF2B5EF4-FFF2-40B4-BE49-F238E27FC236}">
                  <a16:creationId xmlns:a16="http://schemas.microsoft.com/office/drawing/2014/main" id="{6CE51512-8D35-A8FB-C93D-39B4EAA1C2D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05" name="Freeform 6">
              <a:extLst>
                <a:ext uri="{FF2B5EF4-FFF2-40B4-BE49-F238E27FC236}">
                  <a16:creationId xmlns:a16="http://schemas.microsoft.com/office/drawing/2014/main" id="{10341F64-A2B2-42A4-03DA-AD73E9B15D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306" name="AutoShape 126">
            <a:extLst>
              <a:ext uri="{FF2B5EF4-FFF2-40B4-BE49-F238E27FC236}">
                <a16:creationId xmlns:a16="http://schemas.microsoft.com/office/drawing/2014/main" id="{57DD4CD3-1DBC-89D2-D6D6-D1838EC80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4956" y="907383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cxnSp>
        <p:nvCxnSpPr>
          <p:cNvPr id="310" name="Rechte verbindingslijn 309">
            <a:extLst>
              <a:ext uri="{FF2B5EF4-FFF2-40B4-BE49-F238E27FC236}">
                <a16:creationId xmlns:a16="http://schemas.microsoft.com/office/drawing/2014/main" id="{6EF77C2E-1D6F-C24A-8C00-D00BAAB997C5}"/>
              </a:ext>
            </a:extLst>
          </p:cNvPr>
          <p:cNvCxnSpPr>
            <a:cxnSpLocks/>
          </p:cNvCxnSpPr>
          <p:nvPr/>
        </p:nvCxnSpPr>
        <p:spPr>
          <a:xfrm flipV="1">
            <a:off x="6965781" y="5641630"/>
            <a:ext cx="349914" cy="2208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1" name="Rechte verbindingslijn 310">
            <a:extLst>
              <a:ext uri="{FF2B5EF4-FFF2-40B4-BE49-F238E27FC236}">
                <a16:creationId xmlns:a16="http://schemas.microsoft.com/office/drawing/2014/main" id="{02EC08B2-5C83-5212-CA7E-71A2F6CFCC74}"/>
              </a:ext>
            </a:extLst>
          </p:cNvPr>
          <p:cNvCxnSpPr>
            <a:cxnSpLocks/>
          </p:cNvCxnSpPr>
          <p:nvPr/>
        </p:nvCxnSpPr>
        <p:spPr>
          <a:xfrm flipH="1" flipV="1">
            <a:off x="3522234" y="5838905"/>
            <a:ext cx="3443547" cy="153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6" name="Rechte verbindingslijn 315">
            <a:extLst>
              <a:ext uri="{FF2B5EF4-FFF2-40B4-BE49-F238E27FC236}">
                <a16:creationId xmlns:a16="http://schemas.microsoft.com/office/drawing/2014/main" id="{76C488E5-D3EE-387D-149B-A00DEBD0FAA5}"/>
              </a:ext>
            </a:extLst>
          </p:cNvPr>
          <p:cNvCxnSpPr>
            <a:cxnSpLocks/>
          </p:cNvCxnSpPr>
          <p:nvPr/>
        </p:nvCxnSpPr>
        <p:spPr>
          <a:xfrm>
            <a:off x="3925463" y="1300999"/>
            <a:ext cx="0" cy="3365901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7" name="Rechte verbindingslijn 316">
            <a:extLst>
              <a:ext uri="{FF2B5EF4-FFF2-40B4-BE49-F238E27FC236}">
                <a16:creationId xmlns:a16="http://schemas.microsoft.com/office/drawing/2014/main" id="{6E60A2D6-77A5-93A4-836D-DE3A038CD759}"/>
              </a:ext>
            </a:extLst>
          </p:cNvPr>
          <p:cNvCxnSpPr>
            <a:cxnSpLocks/>
          </p:cNvCxnSpPr>
          <p:nvPr/>
        </p:nvCxnSpPr>
        <p:spPr>
          <a:xfrm>
            <a:off x="6560683" y="1381155"/>
            <a:ext cx="0" cy="388259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8" name="Tekstvak 317">
            <a:extLst>
              <a:ext uri="{FF2B5EF4-FFF2-40B4-BE49-F238E27FC236}">
                <a16:creationId xmlns:a16="http://schemas.microsoft.com/office/drawing/2014/main" id="{8009AD04-5715-E697-9E7E-68A44EDE4569}"/>
              </a:ext>
            </a:extLst>
          </p:cNvPr>
          <p:cNvSpPr txBox="1"/>
          <p:nvPr/>
        </p:nvSpPr>
        <p:spPr>
          <a:xfrm>
            <a:off x="4664592" y="5909834"/>
            <a:ext cx="1003487" cy="276999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>
                <a:solidFill>
                  <a:srgbClr val="FF0000"/>
                </a:solidFill>
              </a:rPr>
              <a:t>(Option 3)</a:t>
            </a:r>
            <a:endParaRPr lang="nl-BE" sz="1200" b="1" dirty="0">
              <a:solidFill>
                <a:srgbClr val="FF0000"/>
              </a:solidFill>
            </a:endParaRPr>
          </a:p>
        </p:txBody>
      </p:sp>
      <p:sp>
        <p:nvSpPr>
          <p:cNvPr id="319" name="Rechthoek 318">
            <a:extLst>
              <a:ext uri="{FF2B5EF4-FFF2-40B4-BE49-F238E27FC236}">
                <a16:creationId xmlns:a16="http://schemas.microsoft.com/office/drawing/2014/main" id="{F9F0C4DA-2722-986A-2115-0F57AB699A93}"/>
              </a:ext>
            </a:extLst>
          </p:cNvPr>
          <p:cNvSpPr/>
          <p:nvPr/>
        </p:nvSpPr>
        <p:spPr>
          <a:xfrm>
            <a:off x="6469793" y="4672554"/>
            <a:ext cx="528637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20" name="Rechthoek 319">
            <a:extLst>
              <a:ext uri="{FF2B5EF4-FFF2-40B4-BE49-F238E27FC236}">
                <a16:creationId xmlns:a16="http://schemas.microsoft.com/office/drawing/2014/main" id="{7A78B5E2-AC44-8C56-150C-2A7F09D5B7DE}"/>
              </a:ext>
            </a:extLst>
          </p:cNvPr>
          <p:cNvSpPr/>
          <p:nvPr/>
        </p:nvSpPr>
        <p:spPr>
          <a:xfrm>
            <a:off x="3396500" y="4692154"/>
            <a:ext cx="528637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22" name="Rechthoek 321">
            <a:extLst>
              <a:ext uri="{FF2B5EF4-FFF2-40B4-BE49-F238E27FC236}">
                <a16:creationId xmlns:a16="http://schemas.microsoft.com/office/drawing/2014/main" id="{4E56BE9D-FAEC-377A-EAF0-6DEEFEADFA6E}"/>
              </a:ext>
            </a:extLst>
          </p:cNvPr>
          <p:cNvSpPr/>
          <p:nvPr/>
        </p:nvSpPr>
        <p:spPr>
          <a:xfrm>
            <a:off x="4242814" y="4103455"/>
            <a:ext cx="599372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23" name="Rechthoek 322">
            <a:extLst>
              <a:ext uri="{FF2B5EF4-FFF2-40B4-BE49-F238E27FC236}">
                <a16:creationId xmlns:a16="http://schemas.microsoft.com/office/drawing/2014/main" id="{83A82E46-85FD-F7BE-C55F-D3BA480D3F6E}"/>
              </a:ext>
            </a:extLst>
          </p:cNvPr>
          <p:cNvSpPr/>
          <p:nvPr/>
        </p:nvSpPr>
        <p:spPr>
          <a:xfrm>
            <a:off x="5567363" y="4326720"/>
            <a:ext cx="643896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24" name="Rechthoek: afgeronde hoeken 323">
            <a:extLst>
              <a:ext uri="{FF2B5EF4-FFF2-40B4-BE49-F238E27FC236}">
                <a16:creationId xmlns:a16="http://schemas.microsoft.com/office/drawing/2014/main" id="{4D1B3940-FC5E-E5DD-6BC8-146CE65705F7}"/>
              </a:ext>
            </a:extLst>
          </p:cNvPr>
          <p:cNvSpPr/>
          <p:nvPr/>
        </p:nvSpPr>
        <p:spPr>
          <a:xfrm>
            <a:off x="4927280" y="5677200"/>
            <a:ext cx="442617" cy="18531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0" name="Rechthoek 149">
            <a:extLst>
              <a:ext uri="{FF2B5EF4-FFF2-40B4-BE49-F238E27FC236}">
                <a16:creationId xmlns:a16="http://schemas.microsoft.com/office/drawing/2014/main" id="{7F0F3B01-CF62-16A6-C2B5-1111F51597D0}"/>
              </a:ext>
            </a:extLst>
          </p:cNvPr>
          <p:cNvSpPr/>
          <p:nvPr/>
        </p:nvSpPr>
        <p:spPr>
          <a:xfrm>
            <a:off x="2797506" y="502483"/>
            <a:ext cx="71914" cy="5680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157" name="Group 2">
            <a:extLst>
              <a:ext uri="{FF2B5EF4-FFF2-40B4-BE49-F238E27FC236}">
                <a16:creationId xmlns:a16="http://schemas.microsoft.com/office/drawing/2014/main" id="{896AD1BC-E1DC-1B6B-80BB-AD634944C6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16067" y="104499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58" name="Freeform 3">
              <a:extLst>
                <a:ext uri="{FF2B5EF4-FFF2-40B4-BE49-F238E27FC236}">
                  <a16:creationId xmlns:a16="http://schemas.microsoft.com/office/drawing/2014/main" id="{7EB99F31-F031-B1CA-AC4E-84EF21E93B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59" name="Freeform 4">
              <a:extLst>
                <a:ext uri="{FF2B5EF4-FFF2-40B4-BE49-F238E27FC236}">
                  <a16:creationId xmlns:a16="http://schemas.microsoft.com/office/drawing/2014/main" id="{6CC69483-F222-65EB-BE36-24490739A3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0" name="Freeform 5">
              <a:extLst>
                <a:ext uri="{FF2B5EF4-FFF2-40B4-BE49-F238E27FC236}">
                  <a16:creationId xmlns:a16="http://schemas.microsoft.com/office/drawing/2014/main" id="{118EFB0F-B8B3-FA71-8E8B-3CCC4C2CD2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1" name="Freeform 6">
              <a:extLst>
                <a:ext uri="{FF2B5EF4-FFF2-40B4-BE49-F238E27FC236}">
                  <a16:creationId xmlns:a16="http://schemas.microsoft.com/office/drawing/2014/main" id="{87D67DB3-32C6-2199-9328-DCBA17FBB7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62" name="AutoShape 126">
            <a:extLst>
              <a:ext uri="{FF2B5EF4-FFF2-40B4-BE49-F238E27FC236}">
                <a16:creationId xmlns:a16="http://schemas.microsoft.com/office/drawing/2014/main" id="{6ADA30AD-F076-F564-16F6-741239339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211" y="1036831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237" name="Tekstvak 236">
            <a:extLst>
              <a:ext uri="{FF2B5EF4-FFF2-40B4-BE49-F238E27FC236}">
                <a16:creationId xmlns:a16="http://schemas.microsoft.com/office/drawing/2014/main" id="{8FD3639F-DC1E-131C-485C-D62F400A5C9C}"/>
              </a:ext>
            </a:extLst>
          </p:cNvPr>
          <p:cNvSpPr txBox="1"/>
          <p:nvPr/>
        </p:nvSpPr>
        <p:spPr>
          <a:xfrm>
            <a:off x="7490050" y="3260351"/>
            <a:ext cx="4173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highlight>
                  <a:srgbClr val="FFFF00"/>
                </a:highlight>
              </a:rPr>
              <a:t>Stage 1</a:t>
            </a:r>
            <a:r>
              <a:rPr lang="nl-NL" b="1" dirty="0"/>
              <a:t> </a:t>
            </a:r>
          </a:p>
          <a:p>
            <a:r>
              <a:rPr lang="nl-NL" sz="1200" b="1" dirty="0"/>
              <a:t>Sta in de BOX</a:t>
            </a:r>
          </a:p>
          <a:p>
            <a:r>
              <a:rPr lang="nl-BE" sz="1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*Option 1</a:t>
            </a:r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Magazine inserted, first round in the chamber</a:t>
            </a:r>
          </a:p>
          <a:p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Targets 40%</a:t>
            </a:r>
            <a:endParaRPr lang="nl-BE" sz="1200" b="1" dirty="0"/>
          </a:p>
        </p:txBody>
      </p:sp>
      <p:sp>
        <p:nvSpPr>
          <p:cNvPr id="246" name="Tekstvak 245">
            <a:extLst>
              <a:ext uri="{FF2B5EF4-FFF2-40B4-BE49-F238E27FC236}">
                <a16:creationId xmlns:a16="http://schemas.microsoft.com/office/drawing/2014/main" id="{CBD20B49-1D0B-A331-AF6A-6DF4DFEFEFC6}"/>
              </a:ext>
            </a:extLst>
          </p:cNvPr>
          <p:cNvSpPr txBox="1"/>
          <p:nvPr/>
        </p:nvSpPr>
        <p:spPr>
          <a:xfrm>
            <a:off x="7490050" y="4363637"/>
            <a:ext cx="349363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Stage 2</a:t>
            </a:r>
          </a:p>
          <a:p>
            <a:r>
              <a:rPr lang="nl-BE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12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*Option 3 </a:t>
            </a:r>
            <a:r>
              <a:rPr lang="nl-BE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complet y empty, bolt May be open,</a:t>
            </a:r>
          </a:p>
          <a:p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Targets: 40 &amp; 60%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nl-NL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START: Mandator: Targets L &amp; R</a:t>
            </a:r>
          </a:p>
          <a:p>
            <a:r>
              <a:rPr lang="nl-NL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Daarna Free Style  ALL Targets</a:t>
            </a:r>
          </a:p>
        </p:txBody>
      </p:sp>
      <p:sp>
        <p:nvSpPr>
          <p:cNvPr id="247" name="Tekstvak 246">
            <a:extLst>
              <a:ext uri="{FF2B5EF4-FFF2-40B4-BE49-F238E27FC236}">
                <a16:creationId xmlns:a16="http://schemas.microsoft.com/office/drawing/2014/main" id="{B17ABF16-05FE-BF8A-A2DD-C9993E14B4E0}"/>
              </a:ext>
            </a:extLst>
          </p:cNvPr>
          <p:cNvSpPr txBox="1"/>
          <p:nvPr/>
        </p:nvSpPr>
        <p:spPr>
          <a:xfrm>
            <a:off x="491420" y="4696933"/>
            <a:ext cx="540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ST:1</a:t>
            </a:r>
            <a:endParaRPr lang="nl-BE" sz="1200" b="1" dirty="0">
              <a:highlight>
                <a:srgbClr val="FFFF00"/>
              </a:highlight>
            </a:endParaRPr>
          </a:p>
        </p:txBody>
      </p:sp>
      <p:sp>
        <p:nvSpPr>
          <p:cNvPr id="248" name="Tekstvak 247">
            <a:extLst>
              <a:ext uri="{FF2B5EF4-FFF2-40B4-BE49-F238E27FC236}">
                <a16:creationId xmlns:a16="http://schemas.microsoft.com/office/drawing/2014/main" id="{4666D8F3-35AD-BA2D-A9EB-F8F83E091C52}"/>
              </a:ext>
            </a:extLst>
          </p:cNvPr>
          <p:cNvSpPr txBox="1"/>
          <p:nvPr/>
        </p:nvSpPr>
        <p:spPr>
          <a:xfrm>
            <a:off x="4254490" y="4448344"/>
            <a:ext cx="5376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St: 2</a:t>
            </a:r>
            <a:endParaRPr lang="nl-BE" sz="1200" b="1" dirty="0">
              <a:highlight>
                <a:srgbClr val="FFFF00"/>
              </a:highlight>
            </a:endParaRPr>
          </a:p>
        </p:txBody>
      </p:sp>
      <p:sp>
        <p:nvSpPr>
          <p:cNvPr id="142" name="Tekstvak 141">
            <a:extLst>
              <a:ext uri="{FF2B5EF4-FFF2-40B4-BE49-F238E27FC236}">
                <a16:creationId xmlns:a16="http://schemas.microsoft.com/office/drawing/2014/main" id="{2C3B38CF-A165-D626-6DC2-70C2FC0D06EE}"/>
              </a:ext>
            </a:extLst>
          </p:cNvPr>
          <p:cNvSpPr txBox="1"/>
          <p:nvPr/>
        </p:nvSpPr>
        <p:spPr>
          <a:xfrm>
            <a:off x="8070136" y="1046637"/>
            <a:ext cx="34653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highlight>
                  <a:srgbClr val="FFFF00"/>
                </a:highlight>
                <a:latin typeface="Britannic Bold" panose="020B0903060703020204" pitchFamily="34" charset="0"/>
              </a:rPr>
              <a:t>Team M1-B:LVR-AREA 1 : Min R = 52</a:t>
            </a:r>
            <a:endParaRPr lang="nl-BE" sz="1600" dirty="0">
              <a:highlight>
                <a:srgbClr val="FFFF00"/>
              </a:highlight>
              <a:latin typeface="Britannic Bold" panose="020B0903060703020204" pitchFamily="34" charset="0"/>
            </a:endParaRPr>
          </a:p>
        </p:txBody>
      </p:sp>
      <p:sp>
        <p:nvSpPr>
          <p:cNvPr id="141" name="Tekstvak 140">
            <a:extLst>
              <a:ext uri="{FF2B5EF4-FFF2-40B4-BE49-F238E27FC236}">
                <a16:creationId xmlns:a16="http://schemas.microsoft.com/office/drawing/2014/main" id="{8C53318C-0BB3-8763-3018-989D90BB8C23}"/>
              </a:ext>
            </a:extLst>
          </p:cNvPr>
          <p:cNvSpPr txBox="1"/>
          <p:nvPr/>
        </p:nvSpPr>
        <p:spPr>
          <a:xfrm>
            <a:off x="8255026" y="1567428"/>
            <a:ext cx="3079060" cy="132343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Info: 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nl-BE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wanden en muren lopen door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-schot in wanden en muur Dq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-score begint tijdens schieten 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-start pos as demonstrerend</a:t>
            </a:r>
          </a:p>
        </p:txBody>
      </p:sp>
      <p:grpSp>
        <p:nvGrpSpPr>
          <p:cNvPr id="143" name="Group 2">
            <a:extLst>
              <a:ext uri="{FF2B5EF4-FFF2-40B4-BE49-F238E27FC236}">
                <a16:creationId xmlns:a16="http://schemas.microsoft.com/office/drawing/2014/main" id="{3BD42857-8CBD-2BED-1A79-03E18A195E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13993" y="1450095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44" name="Freeform 3">
              <a:extLst>
                <a:ext uri="{FF2B5EF4-FFF2-40B4-BE49-F238E27FC236}">
                  <a16:creationId xmlns:a16="http://schemas.microsoft.com/office/drawing/2014/main" id="{57041B1B-5A3F-F664-9616-3516204805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5" name="Freeform 4">
              <a:extLst>
                <a:ext uri="{FF2B5EF4-FFF2-40B4-BE49-F238E27FC236}">
                  <a16:creationId xmlns:a16="http://schemas.microsoft.com/office/drawing/2014/main" id="{179D4A34-3241-11E1-1050-39E30F08F3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6" name="Freeform 5">
              <a:extLst>
                <a:ext uri="{FF2B5EF4-FFF2-40B4-BE49-F238E27FC236}">
                  <a16:creationId xmlns:a16="http://schemas.microsoft.com/office/drawing/2014/main" id="{F08D1964-D387-915D-069C-2AD03D9AA0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7" name="Freeform 6">
              <a:extLst>
                <a:ext uri="{FF2B5EF4-FFF2-40B4-BE49-F238E27FC236}">
                  <a16:creationId xmlns:a16="http://schemas.microsoft.com/office/drawing/2014/main" id="{67E59682-893A-80A1-CB50-B7E2AD02452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48" name="AutoShape 126">
            <a:extLst>
              <a:ext uri="{FF2B5EF4-FFF2-40B4-BE49-F238E27FC236}">
                <a16:creationId xmlns:a16="http://schemas.microsoft.com/office/drawing/2014/main" id="{969FE094-A1EE-DC81-A76F-940E06BAE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094" y="625019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87" name="AutoShape 126">
            <a:extLst>
              <a:ext uri="{FF2B5EF4-FFF2-40B4-BE49-F238E27FC236}">
                <a16:creationId xmlns:a16="http://schemas.microsoft.com/office/drawing/2014/main" id="{0C5C149F-55A1-4A51-9419-D57549B10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672" y="1428522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cxnSp>
        <p:nvCxnSpPr>
          <p:cNvPr id="152" name="Rechte verbindingslijn 151">
            <a:extLst>
              <a:ext uri="{FF2B5EF4-FFF2-40B4-BE49-F238E27FC236}">
                <a16:creationId xmlns:a16="http://schemas.microsoft.com/office/drawing/2014/main" id="{7E3A1C11-748F-C7D9-A70D-8DC60027344D}"/>
              </a:ext>
            </a:extLst>
          </p:cNvPr>
          <p:cNvCxnSpPr>
            <a:cxnSpLocks/>
          </p:cNvCxnSpPr>
          <p:nvPr/>
        </p:nvCxnSpPr>
        <p:spPr>
          <a:xfrm>
            <a:off x="811204" y="412801"/>
            <a:ext cx="0" cy="3016199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Tekstvak 148">
            <a:extLst>
              <a:ext uri="{FF2B5EF4-FFF2-40B4-BE49-F238E27FC236}">
                <a16:creationId xmlns:a16="http://schemas.microsoft.com/office/drawing/2014/main" id="{676EE092-F905-2386-9F55-9976EB98EF00}"/>
              </a:ext>
            </a:extLst>
          </p:cNvPr>
          <p:cNvSpPr txBox="1"/>
          <p:nvPr/>
        </p:nvSpPr>
        <p:spPr>
          <a:xfrm>
            <a:off x="3458226" y="5906758"/>
            <a:ext cx="12539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25/20/15-Meter</a:t>
            </a:r>
            <a:endParaRPr lang="nl-BE" sz="1200" b="1" dirty="0">
              <a:highlight>
                <a:srgbClr val="FFFF00"/>
              </a:highlight>
            </a:endParaRPr>
          </a:p>
        </p:txBody>
      </p:sp>
      <p:sp>
        <p:nvSpPr>
          <p:cNvPr id="140" name="Tekstvak 2">
            <a:extLst>
              <a:ext uri="{FF2B5EF4-FFF2-40B4-BE49-F238E27FC236}">
                <a16:creationId xmlns:a16="http://schemas.microsoft.com/office/drawing/2014/main" id="{DFCE4436-43B0-0B1D-B9EE-83AE5C68F098}"/>
              </a:ext>
            </a:extLst>
          </p:cNvPr>
          <p:cNvSpPr txBox="1"/>
          <p:nvPr/>
        </p:nvSpPr>
        <p:spPr>
          <a:xfrm>
            <a:off x="8020963" y="562862"/>
            <a:ext cx="3547187" cy="402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nl-NL" sz="14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Marc Hendrickx</a:t>
            </a:r>
            <a:r>
              <a:rPr lang="nl-BE" sz="1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14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Wapens  &amp; Munitie</a:t>
            </a:r>
            <a:endParaRPr lang="nl-BE" sz="1400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6" name="Rechthoek 155">
            <a:extLst>
              <a:ext uri="{FF2B5EF4-FFF2-40B4-BE49-F238E27FC236}">
                <a16:creationId xmlns:a16="http://schemas.microsoft.com/office/drawing/2014/main" id="{6EFA67A2-B7EE-39EE-26BA-81A535FD5BC7}"/>
              </a:ext>
            </a:extLst>
          </p:cNvPr>
          <p:cNvSpPr/>
          <p:nvPr/>
        </p:nvSpPr>
        <p:spPr>
          <a:xfrm>
            <a:off x="741735" y="3429000"/>
            <a:ext cx="969197" cy="8844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38" name="Rechthoek 237">
            <a:extLst>
              <a:ext uri="{FF2B5EF4-FFF2-40B4-BE49-F238E27FC236}">
                <a16:creationId xmlns:a16="http://schemas.microsoft.com/office/drawing/2014/main" id="{EA2F893C-7CDD-4423-F0CA-46A039F73976}"/>
              </a:ext>
            </a:extLst>
          </p:cNvPr>
          <p:cNvSpPr/>
          <p:nvPr/>
        </p:nvSpPr>
        <p:spPr>
          <a:xfrm>
            <a:off x="1219609" y="3782782"/>
            <a:ext cx="343534" cy="17202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4" name="Rechthoek 243">
            <a:extLst>
              <a:ext uri="{FF2B5EF4-FFF2-40B4-BE49-F238E27FC236}">
                <a16:creationId xmlns:a16="http://schemas.microsoft.com/office/drawing/2014/main" id="{7A6FD0F1-5EBA-0411-FE25-57E8CD4B82E3}"/>
              </a:ext>
            </a:extLst>
          </p:cNvPr>
          <p:cNvSpPr/>
          <p:nvPr/>
        </p:nvSpPr>
        <p:spPr>
          <a:xfrm rot="5400000">
            <a:off x="823238" y="3657041"/>
            <a:ext cx="343534" cy="17202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43" name="Picture 316" descr="stand relax">
            <a:extLst>
              <a:ext uri="{FF2B5EF4-FFF2-40B4-BE49-F238E27FC236}">
                <a16:creationId xmlns:a16="http://schemas.microsoft.com/office/drawing/2014/main" id="{532BA757-F2A7-F99E-2B95-15DDD0162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12" y="4147337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1" name="Rechte verbindingslijn 250">
            <a:extLst>
              <a:ext uri="{FF2B5EF4-FFF2-40B4-BE49-F238E27FC236}">
                <a16:creationId xmlns:a16="http://schemas.microsoft.com/office/drawing/2014/main" id="{39371E8A-059E-69F8-13AC-16875FA934B2}"/>
              </a:ext>
            </a:extLst>
          </p:cNvPr>
          <p:cNvCxnSpPr>
            <a:cxnSpLocks/>
          </p:cNvCxnSpPr>
          <p:nvPr/>
        </p:nvCxnSpPr>
        <p:spPr>
          <a:xfrm>
            <a:off x="370609" y="429836"/>
            <a:ext cx="0" cy="3882594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Rechte verbindingslijn 251">
            <a:extLst>
              <a:ext uri="{FF2B5EF4-FFF2-40B4-BE49-F238E27FC236}">
                <a16:creationId xmlns:a16="http://schemas.microsoft.com/office/drawing/2014/main" id="{A1BBBEA5-3BB3-29DF-3890-4EB003997D70}"/>
              </a:ext>
            </a:extLst>
          </p:cNvPr>
          <p:cNvCxnSpPr>
            <a:cxnSpLocks/>
          </p:cNvCxnSpPr>
          <p:nvPr/>
        </p:nvCxnSpPr>
        <p:spPr>
          <a:xfrm>
            <a:off x="2051047" y="536792"/>
            <a:ext cx="0" cy="3882594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Rechthoek 252">
            <a:extLst>
              <a:ext uri="{FF2B5EF4-FFF2-40B4-BE49-F238E27FC236}">
                <a16:creationId xmlns:a16="http://schemas.microsoft.com/office/drawing/2014/main" id="{F01B4639-0B8A-0111-2427-F36FB2F6AAD4}"/>
              </a:ext>
            </a:extLst>
          </p:cNvPr>
          <p:cNvSpPr/>
          <p:nvPr/>
        </p:nvSpPr>
        <p:spPr>
          <a:xfrm>
            <a:off x="984636" y="4878462"/>
            <a:ext cx="458594" cy="78347"/>
          </a:xfrm>
          <a:prstGeom prst="rect">
            <a:avLst/>
          </a:prstGeom>
          <a:pattFill prst="smGrid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45" name="Tekstvak 244">
            <a:extLst>
              <a:ext uri="{FF2B5EF4-FFF2-40B4-BE49-F238E27FC236}">
                <a16:creationId xmlns:a16="http://schemas.microsoft.com/office/drawing/2014/main" id="{F280928D-4457-8A89-A947-2400BB1F318E}"/>
              </a:ext>
            </a:extLst>
          </p:cNvPr>
          <p:cNvSpPr txBox="1"/>
          <p:nvPr/>
        </p:nvSpPr>
        <p:spPr>
          <a:xfrm>
            <a:off x="4784969" y="581884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Targets 40%</a:t>
            </a:r>
            <a:endParaRPr lang="nl-BE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Rechthoek 249">
            <a:extLst>
              <a:ext uri="{FF2B5EF4-FFF2-40B4-BE49-F238E27FC236}">
                <a16:creationId xmlns:a16="http://schemas.microsoft.com/office/drawing/2014/main" id="{8210B3E1-4F1D-9E80-F0CC-CECFAE05BEBE}"/>
              </a:ext>
            </a:extLst>
          </p:cNvPr>
          <p:cNvSpPr/>
          <p:nvPr/>
        </p:nvSpPr>
        <p:spPr>
          <a:xfrm>
            <a:off x="5112671" y="3644383"/>
            <a:ext cx="261602" cy="15526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151" name="Rechte verbindingslijn met pijl 150">
            <a:extLst>
              <a:ext uri="{FF2B5EF4-FFF2-40B4-BE49-F238E27FC236}">
                <a16:creationId xmlns:a16="http://schemas.microsoft.com/office/drawing/2014/main" id="{51370732-554D-522A-D4A4-1F194CA63E66}"/>
              </a:ext>
            </a:extLst>
          </p:cNvPr>
          <p:cNvCxnSpPr>
            <a:cxnSpLocks/>
          </p:cNvCxnSpPr>
          <p:nvPr/>
        </p:nvCxnSpPr>
        <p:spPr>
          <a:xfrm flipV="1">
            <a:off x="3660818" y="5396740"/>
            <a:ext cx="3011037" cy="176"/>
          </a:xfrm>
          <a:prstGeom prst="straightConnector1">
            <a:avLst/>
          </a:prstGeom>
          <a:ln w="38100">
            <a:prstDash val="dashDot"/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8" name="Tekstvak 307">
            <a:extLst>
              <a:ext uri="{FF2B5EF4-FFF2-40B4-BE49-F238E27FC236}">
                <a16:creationId xmlns:a16="http://schemas.microsoft.com/office/drawing/2014/main" id="{7321E2F8-D8A5-EA1B-D88B-FA951CFDAEF8}"/>
              </a:ext>
            </a:extLst>
          </p:cNvPr>
          <p:cNvSpPr txBox="1"/>
          <p:nvPr/>
        </p:nvSpPr>
        <p:spPr>
          <a:xfrm>
            <a:off x="5528202" y="4425748"/>
            <a:ext cx="759157" cy="287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M-R-28  </a:t>
            </a:r>
            <a:endParaRPr lang="nl-BE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2" name="Tekstvak 311">
            <a:extLst>
              <a:ext uri="{FF2B5EF4-FFF2-40B4-BE49-F238E27FC236}">
                <a16:creationId xmlns:a16="http://schemas.microsoft.com/office/drawing/2014/main" id="{E0B3A84F-FA23-9231-F07F-9FFE13F1EEC7}"/>
              </a:ext>
            </a:extLst>
          </p:cNvPr>
          <p:cNvSpPr txBox="1"/>
          <p:nvPr/>
        </p:nvSpPr>
        <p:spPr>
          <a:xfrm>
            <a:off x="3446446" y="5212250"/>
            <a:ext cx="43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L</a:t>
            </a:r>
            <a:endParaRPr lang="nl-BE" b="1" dirty="0">
              <a:solidFill>
                <a:srgbClr val="FF0000"/>
              </a:solidFill>
            </a:endParaRPr>
          </a:p>
        </p:txBody>
      </p:sp>
      <p:sp>
        <p:nvSpPr>
          <p:cNvPr id="313" name="Tekstvak 312">
            <a:extLst>
              <a:ext uri="{FF2B5EF4-FFF2-40B4-BE49-F238E27FC236}">
                <a16:creationId xmlns:a16="http://schemas.microsoft.com/office/drawing/2014/main" id="{C4E6362D-B9E9-419E-51E1-4D66FBADBAD4}"/>
              </a:ext>
            </a:extLst>
          </p:cNvPr>
          <p:cNvSpPr txBox="1"/>
          <p:nvPr/>
        </p:nvSpPr>
        <p:spPr>
          <a:xfrm>
            <a:off x="6605011" y="5206120"/>
            <a:ext cx="298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R</a:t>
            </a:r>
            <a:endParaRPr lang="nl-BE" b="1" dirty="0">
              <a:solidFill>
                <a:srgbClr val="FF0000"/>
              </a:solidFill>
            </a:endParaRPr>
          </a:p>
        </p:txBody>
      </p:sp>
      <p:pic>
        <p:nvPicPr>
          <p:cNvPr id="307" name="Picture 316" descr="stand relax">
            <a:extLst>
              <a:ext uri="{FF2B5EF4-FFF2-40B4-BE49-F238E27FC236}">
                <a16:creationId xmlns:a16="http://schemas.microsoft.com/office/drawing/2014/main" id="{101F4B55-8836-3BC3-134E-AB28B6F06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383" y="5023460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ekstvak 40">
            <a:extLst>
              <a:ext uri="{FF2B5EF4-FFF2-40B4-BE49-F238E27FC236}">
                <a16:creationId xmlns:a16="http://schemas.microsoft.com/office/drawing/2014/main" id="{7CB325F7-E660-70BE-F641-5A47655BF37B}"/>
              </a:ext>
            </a:extLst>
          </p:cNvPr>
          <p:cNvSpPr txBox="1"/>
          <p:nvPr/>
        </p:nvSpPr>
        <p:spPr>
          <a:xfrm>
            <a:off x="5170881" y="5419458"/>
            <a:ext cx="1406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</a:rPr>
              <a:t>Mandators (L-R) </a:t>
            </a:r>
            <a:endParaRPr lang="nl-BE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73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7184A-55F3-D15D-6602-01EB27006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3" name="Rechte verbindingslijn 262">
            <a:extLst>
              <a:ext uri="{FF2B5EF4-FFF2-40B4-BE49-F238E27FC236}">
                <a16:creationId xmlns:a16="http://schemas.microsoft.com/office/drawing/2014/main" id="{20987C6A-2A49-0B21-7B89-7E9349B16E07}"/>
              </a:ext>
            </a:extLst>
          </p:cNvPr>
          <p:cNvCxnSpPr>
            <a:cxnSpLocks/>
          </p:cNvCxnSpPr>
          <p:nvPr/>
        </p:nvCxnSpPr>
        <p:spPr>
          <a:xfrm flipV="1">
            <a:off x="4239995" y="4587559"/>
            <a:ext cx="480583" cy="479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Rechte verbindingslijn 269">
            <a:extLst>
              <a:ext uri="{FF2B5EF4-FFF2-40B4-BE49-F238E27FC236}">
                <a16:creationId xmlns:a16="http://schemas.microsoft.com/office/drawing/2014/main" id="{F1DD48EF-07D1-8385-2439-BEB6FF5C4D6E}"/>
              </a:ext>
            </a:extLst>
          </p:cNvPr>
          <p:cNvCxnSpPr>
            <a:cxnSpLocks/>
          </p:cNvCxnSpPr>
          <p:nvPr/>
        </p:nvCxnSpPr>
        <p:spPr>
          <a:xfrm>
            <a:off x="7336370" y="4517705"/>
            <a:ext cx="543486" cy="1127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Rechte verbindingslijn 173">
            <a:extLst>
              <a:ext uri="{FF2B5EF4-FFF2-40B4-BE49-F238E27FC236}">
                <a16:creationId xmlns:a16="http://schemas.microsoft.com/office/drawing/2014/main" id="{EE6A60DD-4153-21F7-9B1C-B09E986D73E5}"/>
              </a:ext>
            </a:extLst>
          </p:cNvPr>
          <p:cNvCxnSpPr>
            <a:cxnSpLocks/>
          </p:cNvCxnSpPr>
          <p:nvPr/>
        </p:nvCxnSpPr>
        <p:spPr>
          <a:xfrm>
            <a:off x="6042489" y="906392"/>
            <a:ext cx="19593" cy="31322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Rechte verbindingslijn 247">
            <a:extLst>
              <a:ext uri="{FF2B5EF4-FFF2-40B4-BE49-F238E27FC236}">
                <a16:creationId xmlns:a16="http://schemas.microsoft.com/office/drawing/2014/main" id="{31B140E0-D3A6-6F91-F820-727E6707A543}"/>
              </a:ext>
            </a:extLst>
          </p:cNvPr>
          <p:cNvCxnSpPr>
            <a:cxnSpLocks/>
          </p:cNvCxnSpPr>
          <p:nvPr/>
        </p:nvCxnSpPr>
        <p:spPr>
          <a:xfrm>
            <a:off x="5214740" y="524668"/>
            <a:ext cx="48502" cy="3386302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Rechte verbindingslijn 1">
            <a:extLst>
              <a:ext uri="{FF2B5EF4-FFF2-40B4-BE49-F238E27FC236}">
                <a16:creationId xmlns:a16="http://schemas.microsoft.com/office/drawing/2014/main" id="{E9937A6A-6A77-6FBE-80AC-7F0BFE3AECFC}"/>
              </a:ext>
            </a:extLst>
          </p:cNvPr>
          <p:cNvCxnSpPr>
            <a:cxnSpLocks/>
            <a:endCxn id="52" idx="3"/>
          </p:cNvCxnSpPr>
          <p:nvPr/>
        </p:nvCxnSpPr>
        <p:spPr>
          <a:xfrm flipH="1">
            <a:off x="2406037" y="3906833"/>
            <a:ext cx="555779" cy="143944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hthoek 2">
            <a:extLst>
              <a:ext uri="{FF2B5EF4-FFF2-40B4-BE49-F238E27FC236}">
                <a16:creationId xmlns:a16="http://schemas.microsoft.com/office/drawing/2014/main" id="{FF9A1B4D-D98E-5EBB-459B-929E268182D8}"/>
              </a:ext>
            </a:extLst>
          </p:cNvPr>
          <p:cNvSpPr/>
          <p:nvPr/>
        </p:nvSpPr>
        <p:spPr>
          <a:xfrm>
            <a:off x="1822355" y="4310906"/>
            <a:ext cx="482636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54" name="Rechthoek 253">
            <a:extLst>
              <a:ext uri="{FF2B5EF4-FFF2-40B4-BE49-F238E27FC236}">
                <a16:creationId xmlns:a16="http://schemas.microsoft.com/office/drawing/2014/main" id="{877D9EF7-E469-7850-207B-A1CBF720006A}"/>
              </a:ext>
            </a:extLst>
          </p:cNvPr>
          <p:cNvSpPr/>
          <p:nvPr/>
        </p:nvSpPr>
        <p:spPr>
          <a:xfrm>
            <a:off x="5380199" y="3819062"/>
            <a:ext cx="1364057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A06C9E2B-C672-5C12-E0E4-9E29771EB326}"/>
              </a:ext>
            </a:extLst>
          </p:cNvPr>
          <p:cNvCxnSpPr>
            <a:cxnSpLocks/>
          </p:cNvCxnSpPr>
          <p:nvPr/>
        </p:nvCxnSpPr>
        <p:spPr>
          <a:xfrm flipH="1">
            <a:off x="2162655" y="515535"/>
            <a:ext cx="2061" cy="1997680"/>
          </a:xfrm>
          <a:prstGeom prst="line">
            <a:avLst/>
          </a:prstGeom>
          <a:ln w="38100"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900AE873-6DD6-EC2E-6F16-9A47C46E24F9}"/>
              </a:ext>
            </a:extLst>
          </p:cNvPr>
          <p:cNvCxnSpPr>
            <a:cxnSpLocks/>
          </p:cNvCxnSpPr>
          <p:nvPr/>
        </p:nvCxnSpPr>
        <p:spPr>
          <a:xfrm flipH="1">
            <a:off x="2918708" y="474266"/>
            <a:ext cx="26690" cy="173894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A5B9ECAC-06F2-161A-D55E-5CCAE07ED8AE}"/>
              </a:ext>
            </a:extLst>
          </p:cNvPr>
          <p:cNvCxnSpPr>
            <a:cxnSpLocks/>
          </p:cNvCxnSpPr>
          <p:nvPr/>
        </p:nvCxnSpPr>
        <p:spPr>
          <a:xfrm>
            <a:off x="841988" y="5271888"/>
            <a:ext cx="864313" cy="19095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hthoek 6">
            <a:extLst>
              <a:ext uri="{FF2B5EF4-FFF2-40B4-BE49-F238E27FC236}">
                <a16:creationId xmlns:a16="http://schemas.microsoft.com/office/drawing/2014/main" id="{532F5253-1BF8-BC5B-0407-6EB7134C3B8B}"/>
              </a:ext>
            </a:extLst>
          </p:cNvPr>
          <p:cNvSpPr/>
          <p:nvPr/>
        </p:nvSpPr>
        <p:spPr>
          <a:xfrm>
            <a:off x="1237481" y="3145971"/>
            <a:ext cx="937641" cy="747806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DD09E51C-F8ED-909A-B138-C2EE496D5687}"/>
              </a:ext>
            </a:extLst>
          </p:cNvPr>
          <p:cNvSpPr/>
          <p:nvPr/>
        </p:nvSpPr>
        <p:spPr>
          <a:xfrm>
            <a:off x="2563455" y="1321033"/>
            <a:ext cx="755131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4B9EE8ED-3E61-C38A-34F3-19D97E5B1ADD}"/>
              </a:ext>
            </a:extLst>
          </p:cNvPr>
          <p:cNvSpPr/>
          <p:nvPr/>
        </p:nvSpPr>
        <p:spPr>
          <a:xfrm>
            <a:off x="2289157" y="478050"/>
            <a:ext cx="603162" cy="3325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10BCDD81-4971-45DA-BCB1-60BB1D08054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612420" y="498199"/>
            <a:ext cx="226128" cy="281432"/>
            <a:chOff x="1136" y="2130"/>
            <a:chExt cx="9780" cy="12257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19ECB831-5D99-E3A1-5365-29CEC10A769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CA87AF38-8C66-D048-ED54-69F89B2008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019E881F-0180-C5A5-0EFF-739F906273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EE9AFD1-78BA-C5A3-3BF4-8B842693B8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5" name="Group 2">
            <a:extLst>
              <a:ext uri="{FF2B5EF4-FFF2-40B4-BE49-F238E27FC236}">
                <a16:creationId xmlns:a16="http://schemas.microsoft.com/office/drawing/2014/main" id="{C53C9A7E-C9AB-6861-750C-8DA51759DE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96267" y="501017"/>
            <a:ext cx="226128" cy="281432"/>
            <a:chOff x="1136" y="2130"/>
            <a:chExt cx="9780" cy="12257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D465152F-652D-47F0-0E0B-E350050167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A3C5B8B3-73B1-ACED-902B-764D415D79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0018A834-8ABD-9AD5-EE69-0947D85CC1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86541C6D-E45B-4B98-C2B2-057EA301D2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0" name="Rechthoek 19">
            <a:extLst>
              <a:ext uri="{FF2B5EF4-FFF2-40B4-BE49-F238E27FC236}">
                <a16:creationId xmlns:a16="http://schemas.microsoft.com/office/drawing/2014/main" id="{0AB1EDFA-F7FE-D346-C114-EC703EA2608B}"/>
              </a:ext>
            </a:extLst>
          </p:cNvPr>
          <p:cNvSpPr/>
          <p:nvPr/>
        </p:nvSpPr>
        <p:spPr>
          <a:xfrm>
            <a:off x="580368" y="515356"/>
            <a:ext cx="673576" cy="4357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B6008710-D7B4-13A3-5B05-2EBA1250EF14}"/>
              </a:ext>
            </a:extLst>
          </p:cNvPr>
          <p:cNvSpPr/>
          <p:nvPr/>
        </p:nvSpPr>
        <p:spPr>
          <a:xfrm>
            <a:off x="1478089" y="504677"/>
            <a:ext cx="663417" cy="4357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FED0276A-5108-3248-7183-FB13B21582D8}"/>
              </a:ext>
            </a:extLst>
          </p:cNvPr>
          <p:cNvSpPr/>
          <p:nvPr/>
        </p:nvSpPr>
        <p:spPr>
          <a:xfrm>
            <a:off x="3005406" y="515869"/>
            <a:ext cx="649082" cy="36414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ED367CE2-BC4B-8F8D-2C66-4D7D9F5D89F2}"/>
              </a:ext>
            </a:extLst>
          </p:cNvPr>
          <p:cNvSpPr/>
          <p:nvPr/>
        </p:nvSpPr>
        <p:spPr>
          <a:xfrm rot="5400000">
            <a:off x="1398728" y="2140229"/>
            <a:ext cx="47436" cy="149808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24" name="Group 2">
            <a:extLst>
              <a:ext uri="{FF2B5EF4-FFF2-40B4-BE49-F238E27FC236}">
                <a16:creationId xmlns:a16="http://schemas.microsoft.com/office/drawing/2014/main" id="{ABA8D817-19A3-F4FD-BA61-70A2251D0D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98977" y="583931"/>
            <a:ext cx="226128" cy="281432"/>
            <a:chOff x="1136" y="2130"/>
            <a:chExt cx="9780" cy="12257"/>
          </a:xfrm>
        </p:grpSpPr>
        <p:sp>
          <p:nvSpPr>
            <p:cNvPr id="25" name="Freeform 3">
              <a:extLst>
                <a:ext uri="{FF2B5EF4-FFF2-40B4-BE49-F238E27FC236}">
                  <a16:creationId xmlns:a16="http://schemas.microsoft.com/office/drawing/2014/main" id="{C07C38EE-386C-9999-2E8D-20B1D1754E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6BF33F8B-AE55-74ED-C2E8-B294D3866F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360C2435-4A60-76C2-386E-474903459C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8F1F7AC3-4D50-87D3-D9B1-8CFC55C5F6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pic>
        <p:nvPicPr>
          <p:cNvPr id="29" name="Picture 6" descr="Presentazione Bersagli - Aprile 2015">
            <a:extLst>
              <a:ext uri="{FF2B5EF4-FFF2-40B4-BE49-F238E27FC236}">
                <a16:creationId xmlns:a16="http://schemas.microsoft.com/office/drawing/2014/main" id="{B56D1570-F7B1-8CCF-7A9A-A86A68A91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39164" y="582137"/>
            <a:ext cx="272741" cy="31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Group 2">
            <a:extLst>
              <a:ext uri="{FF2B5EF4-FFF2-40B4-BE49-F238E27FC236}">
                <a16:creationId xmlns:a16="http://schemas.microsoft.com/office/drawing/2014/main" id="{ABD34A37-3314-AF09-26D5-F6030AE935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72849" y="590499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EF8A5A18-139F-1833-9DA9-C9A805A0EF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B750F748-E2BD-B33F-2FFA-DE434D10A4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53CF4AD9-32FB-4CC2-523A-5E822D59E8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608095D2-7B55-0345-4497-54070DEEE2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pic>
        <p:nvPicPr>
          <p:cNvPr id="35" name="Picture 6" descr="Presentazione Bersagli - Aprile 2015">
            <a:extLst>
              <a:ext uri="{FF2B5EF4-FFF2-40B4-BE49-F238E27FC236}">
                <a16:creationId xmlns:a16="http://schemas.microsoft.com/office/drawing/2014/main" id="{6550FCEB-F93A-B1AA-ABCF-7A2E8AFEC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65345">
            <a:off x="1474743" y="585980"/>
            <a:ext cx="246950" cy="28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AutoShape 126">
            <a:extLst>
              <a:ext uri="{FF2B5EF4-FFF2-40B4-BE49-F238E27FC236}">
                <a16:creationId xmlns:a16="http://schemas.microsoft.com/office/drawing/2014/main" id="{89C2C42F-422C-DDF5-859C-5AC7DA1B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24" y="608853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pic>
        <p:nvPicPr>
          <p:cNvPr id="37" name="Picture 6" descr="Presentazione Bersagli - Aprile 2015">
            <a:extLst>
              <a:ext uri="{FF2B5EF4-FFF2-40B4-BE49-F238E27FC236}">
                <a16:creationId xmlns:a16="http://schemas.microsoft.com/office/drawing/2014/main" id="{DE663ED0-680C-8516-B7ED-31FB0683F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18" y="575599"/>
            <a:ext cx="272741" cy="31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Group 2">
            <a:extLst>
              <a:ext uri="{FF2B5EF4-FFF2-40B4-BE49-F238E27FC236}">
                <a16:creationId xmlns:a16="http://schemas.microsoft.com/office/drawing/2014/main" id="{4FEE804D-4A6E-1452-370F-7C541FBAD5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50838" y="488657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BF983FC1-74A1-BD84-BC4F-DC100B3A3E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A541FF85-2B4E-0661-F10F-D57180EAE1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A5909105-56AA-8A17-8B66-1537493480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89EEF47B-F75B-4271-7193-5ADB142E26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3" name="AutoShape 126">
            <a:extLst>
              <a:ext uri="{FF2B5EF4-FFF2-40B4-BE49-F238E27FC236}">
                <a16:creationId xmlns:a16="http://schemas.microsoft.com/office/drawing/2014/main" id="{E0514392-92C1-CCD8-DE0A-5B0ECB273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036" y="504636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pic>
        <p:nvPicPr>
          <p:cNvPr id="44" name="Picture 6" descr="RS - IPSC Hard Cover Targets - RangeMaster Store">
            <a:extLst>
              <a:ext uri="{FF2B5EF4-FFF2-40B4-BE49-F238E27FC236}">
                <a16:creationId xmlns:a16="http://schemas.microsoft.com/office/drawing/2014/main" id="{7C0DD387-67E6-21E4-93F8-48A5EE610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639" y="542486"/>
            <a:ext cx="243438" cy="34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Presentazione Bersagli - Aprile 2015">
            <a:extLst>
              <a:ext uri="{FF2B5EF4-FFF2-40B4-BE49-F238E27FC236}">
                <a16:creationId xmlns:a16="http://schemas.microsoft.com/office/drawing/2014/main" id="{8EEC43AB-9FF4-4BDD-A78C-899820201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968" y="586072"/>
            <a:ext cx="235520" cy="272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kstvak 45">
            <a:extLst>
              <a:ext uri="{FF2B5EF4-FFF2-40B4-BE49-F238E27FC236}">
                <a16:creationId xmlns:a16="http://schemas.microsoft.com/office/drawing/2014/main" id="{04D3D542-E192-F749-00DD-270954BFD6D0}"/>
              </a:ext>
            </a:extLst>
          </p:cNvPr>
          <p:cNvSpPr txBox="1"/>
          <p:nvPr/>
        </p:nvSpPr>
        <p:spPr>
          <a:xfrm>
            <a:off x="1051989" y="5863876"/>
            <a:ext cx="1826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>
                <a:solidFill>
                  <a:srgbClr val="FF0000"/>
                </a:solidFill>
              </a:rPr>
              <a:t>Mandator </a:t>
            </a:r>
          </a:p>
          <a:p>
            <a:r>
              <a:rPr lang="nl-NL" sz="1200" b="1" dirty="0">
                <a:solidFill>
                  <a:srgbClr val="FF0000"/>
                </a:solidFill>
              </a:rPr>
              <a:t>T1-2 &amp; T3-4 Van START  </a:t>
            </a:r>
            <a:endParaRPr lang="nl-BE" sz="1200" b="1" dirty="0">
              <a:solidFill>
                <a:srgbClr val="FF0000"/>
              </a:solidFill>
            </a:endParaRPr>
          </a:p>
        </p:txBody>
      </p:sp>
      <p:sp>
        <p:nvSpPr>
          <p:cNvPr id="47" name="Tekstvak 46">
            <a:extLst>
              <a:ext uri="{FF2B5EF4-FFF2-40B4-BE49-F238E27FC236}">
                <a16:creationId xmlns:a16="http://schemas.microsoft.com/office/drawing/2014/main" id="{280A643E-BAF8-0372-E8B9-3BCAF2605765}"/>
              </a:ext>
            </a:extLst>
          </p:cNvPr>
          <p:cNvSpPr txBox="1"/>
          <p:nvPr/>
        </p:nvSpPr>
        <p:spPr>
          <a:xfrm>
            <a:off x="1418971" y="3838493"/>
            <a:ext cx="504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T1</a:t>
            </a:r>
            <a:endParaRPr lang="nl-BE" sz="1200" b="1" dirty="0"/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93826544-FD7A-CFF8-C4CC-279A4FEB9DC8}"/>
              </a:ext>
            </a:extLst>
          </p:cNvPr>
          <p:cNvSpPr txBox="1"/>
          <p:nvPr/>
        </p:nvSpPr>
        <p:spPr>
          <a:xfrm>
            <a:off x="1744757" y="3858249"/>
            <a:ext cx="415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T2</a:t>
            </a:r>
            <a:endParaRPr lang="nl-BE" sz="1200" b="1" dirty="0"/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82585949-28FF-BFE2-5CA4-7E90526E31F7}"/>
              </a:ext>
            </a:extLst>
          </p:cNvPr>
          <p:cNvSpPr txBox="1"/>
          <p:nvPr/>
        </p:nvSpPr>
        <p:spPr>
          <a:xfrm>
            <a:off x="2252490" y="3906833"/>
            <a:ext cx="404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T3</a:t>
            </a:r>
            <a:endParaRPr lang="nl-BE" sz="1200" b="1" dirty="0"/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C7989127-2402-832F-D30A-948770BB606E}"/>
              </a:ext>
            </a:extLst>
          </p:cNvPr>
          <p:cNvSpPr txBox="1"/>
          <p:nvPr/>
        </p:nvSpPr>
        <p:spPr>
          <a:xfrm>
            <a:off x="2531603" y="3869078"/>
            <a:ext cx="430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T4</a:t>
            </a:r>
            <a:endParaRPr lang="nl-BE" sz="1200" b="1" dirty="0"/>
          </a:p>
        </p:txBody>
      </p:sp>
      <p:cxnSp>
        <p:nvCxnSpPr>
          <p:cNvPr id="51" name="Rechte verbindingslijn 50">
            <a:extLst>
              <a:ext uri="{FF2B5EF4-FFF2-40B4-BE49-F238E27FC236}">
                <a16:creationId xmlns:a16="http://schemas.microsoft.com/office/drawing/2014/main" id="{5AC2494F-DCC7-F066-183F-4779A4807BA9}"/>
              </a:ext>
            </a:extLst>
          </p:cNvPr>
          <p:cNvCxnSpPr>
            <a:cxnSpLocks/>
          </p:cNvCxnSpPr>
          <p:nvPr/>
        </p:nvCxnSpPr>
        <p:spPr>
          <a:xfrm>
            <a:off x="585506" y="969225"/>
            <a:ext cx="261877" cy="4242845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hthoek: afgeronde hoeken 51">
            <a:extLst>
              <a:ext uri="{FF2B5EF4-FFF2-40B4-BE49-F238E27FC236}">
                <a16:creationId xmlns:a16="http://schemas.microsoft.com/office/drawing/2014/main" id="{A3D2A335-7052-E8C3-C9BA-B8E6603E8D2A}"/>
              </a:ext>
            </a:extLst>
          </p:cNvPr>
          <p:cNvSpPr/>
          <p:nvPr/>
        </p:nvSpPr>
        <p:spPr>
          <a:xfrm>
            <a:off x="1712924" y="5229708"/>
            <a:ext cx="693113" cy="23313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3" name="Picture 316" descr="stand relax">
            <a:extLst>
              <a:ext uri="{FF2B5EF4-FFF2-40B4-BE49-F238E27FC236}">
                <a16:creationId xmlns:a16="http://schemas.microsoft.com/office/drawing/2014/main" id="{FAAFE276-1900-5FE9-4C1E-2D8341D48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66" y="4662260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kstvak 53">
            <a:extLst>
              <a:ext uri="{FF2B5EF4-FFF2-40B4-BE49-F238E27FC236}">
                <a16:creationId xmlns:a16="http://schemas.microsoft.com/office/drawing/2014/main" id="{B54BD938-AB15-5CA8-1795-58A1EB5F8A13}"/>
              </a:ext>
            </a:extLst>
          </p:cNvPr>
          <p:cNvSpPr txBox="1"/>
          <p:nvPr/>
        </p:nvSpPr>
        <p:spPr>
          <a:xfrm>
            <a:off x="1610467" y="5486885"/>
            <a:ext cx="898026" cy="274738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(Option 1)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kstvak 54">
            <a:extLst>
              <a:ext uri="{FF2B5EF4-FFF2-40B4-BE49-F238E27FC236}">
                <a16:creationId xmlns:a16="http://schemas.microsoft.com/office/drawing/2014/main" id="{36EEE94F-D902-FAA0-31E6-81982FC0FCF1}"/>
              </a:ext>
            </a:extLst>
          </p:cNvPr>
          <p:cNvSpPr txBox="1"/>
          <p:nvPr/>
        </p:nvSpPr>
        <p:spPr>
          <a:xfrm>
            <a:off x="1700468" y="5730644"/>
            <a:ext cx="828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M-R 24</a:t>
            </a:r>
            <a:endParaRPr lang="nl-BE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Rechte verbindingslijn 55">
            <a:extLst>
              <a:ext uri="{FF2B5EF4-FFF2-40B4-BE49-F238E27FC236}">
                <a16:creationId xmlns:a16="http://schemas.microsoft.com/office/drawing/2014/main" id="{2827B9D1-43F1-4032-B711-AFAB60EA76BE}"/>
              </a:ext>
            </a:extLst>
          </p:cNvPr>
          <p:cNvCxnSpPr>
            <a:cxnSpLocks/>
          </p:cNvCxnSpPr>
          <p:nvPr/>
        </p:nvCxnSpPr>
        <p:spPr>
          <a:xfrm flipH="1">
            <a:off x="1337244" y="522946"/>
            <a:ext cx="26690" cy="1738942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hthoek 56">
            <a:extLst>
              <a:ext uri="{FF2B5EF4-FFF2-40B4-BE49-F238E27FC236}">
                <a16:creationId xmlns:a16="http://schemas.microsoft.com/office/drawing/2014/main" id="{46094F06-7167-BFC0-E5B8-3435A641335C}"/>
              </a:ext>
            </a:extLst>
          </p:cNvPr>
          <p:cNvSpPr/>
          <p:nvPr/>
        </p:nvSpPr>
        <p:spPr>
          <a:xfrm>
            <a:off x="998078" y="2010828"/>
            <a:ext cx="702390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58" name="Group 67">
            <a:extLst>
              <a:ext uri="{FF2B5EF4-FFF2-40B4-BE49-F238E27FC236}">
                <a16:creationId xmlns:a16="http://schemas.microsoft.com/office/drawing/2014/main" id="{BD163479-3126-11EE-382D-590862DDD5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45249" y="3425959"/>
            <a:ext cx="314325" cy="454025"/>
            <a:chOff x="5613" y="9596"/>
            <a:chExt cx="729" cy="1054"/>
          </a:xfrm>
        </p:grpSpPr>
        <p:grpSp>
          <p:nvGrpSpPr>
            <p:cNvPr id="59" name="Group 68">
              <a:extLst>
                <a:ext uri="{FF2B5EF4-FFF2-40B4-BE49-F238E27FC236}">
                  <a16:creationId xmlns:a16="http://schemas.microsoft.com/office/drawing/2014/main" id="{6C63FB8E-00B5-D774-CEC6-B5896F07F71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75" name="Oval 69">
                <a:extLst>
                  <a:ext uri="{FF2B5EF4-FFF2-40B4-BE49-F238E27FC236}">
                    <a16:creationId xmlns:a16="http://schemas.microsoft.com/office/drawing/2014/main" id="{6D582E0E-6F05-29A2-7171-712E14BAE72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6" name="Oval 70">
                <a:extLst>
                  <a:ext uri="{FF2B5EF4-FFF2-40B4-BE49-F238E27FC236}">
                    <a16:creationId xmlns:a16="http://schemas.microsoft.com/office/drawing/2014/main" id="{ABE49A70-F2DE-13EB-9349-0A31794D6DE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7" name="Rectangle 71">
                <a:extLst>
                  <a:ext uri="{FF2B5EF4-FFF2-40B4-BE49-F238E27FC236}">
                    <a16:creationId xmlns:a16="http://schemas.microsoft.com/office/drawing/2014/main" id="{C06EB6DF-B1A5-8D41-D4ED-E4AE32F82CB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8" name="Oval 72">
                <a:extLst>
                  <a:ext uri="{FF2B5EF4-FFF2-40B4-BE49-F238E27FC236}">
                    <a16:creationId xmlns:a16="http://schemas.microsoft.com/office/drawing/2014/main" id="{BAAF1FC8-B472-81E6-D7D2-F4A043FADAB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60" name="Group 73">
              <a:extLst>
                <a:ext uri="{FF2B5EF4-FFF2-40B4-BE49-F238E27FC236}">
                  <a16:creationId xmlns:a16="http://schemas.microsoft.com/office/drawing/2014/main" id="{779D2DC9-EF4F-E532-56A5-E846E9A5816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71" name="Oval 74">
                <a:extLst>
                  <a:ext uri="{FF2B5EF4-FFF2-40B4-BE49-F238E27FC236}">
                    <a16:creationId xmlns:a16="http://schemas.microsoft.com/office/drawing/2014/main" id="{9B01CC68-E934-2AE8-52C9-C8166C3B520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2" name="Oval 75">
                <a:extLst>
                  <a:ext uri="{FF2B5EF4-FFF2-40B4-BE49-F238E27FC236}">
                    <a16:creationId xmlns:a16="http://schemas.microsoft.com/office/drawing/2014/main" id="{4A26356B-8E29-1BCF-90D8-235E9745E0E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3" name="Rectangle 76">
                <a:extLst>
                  <a:ext uri="{FF2B5EF4-FFF2-40B4-BE49-F238E27FC236}">
                    <a16:creationId xmlns:a16="http://schemas.microsoft.com/office/drawing/2014/main" id="{84F6AC6B-564B-3CAE-69A4-D0DA83AB2CF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74" name="Oval 77">
                <a:extLst>
                  <a:ext uri="{FF2B5EF4-FFF2-40B4-BE49-F238E27FC236}">
                    <a16:creationId xmlns:a16="http://schemas.microsoft.com/office/drawing/2014/main" id="{3D8A15F9-54A6-9F88-5241-39AA85D4BB4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61" name="Group 78">
              <a:extLst>
                <a:ext uri="{FF2B5EF4-FFF2-40B4-BE49-F238E27FC236}">
                  <a16:creationId xmlns:a16="http://schemas.microsoft.com/office/drawing/2014/main" id="{C528A9FE-A8D7-06A1-C78A-347FFBBFAA5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67" name="Oval 79">
                <a:extLst>
                  <a:ext uri="{FF2B5EF4-FFF2-40B4-BE49-F238E27FC236}">
                    <a16:creationId xmlns:a16="http://schemas.microsoft.com/office/drawing/2014/main" id="{34D6ECB1-DA1E-9D1D-DA3F-09600F625E0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68" name="Oval 80">
                <a:extLst>
                  <a:ext uri="{FF2B5EF4-FFF2-40B4-BE49-F238E27FC236}">
                    <a16:creationId xmlns:a16="http://schemas.microsoft.com/office/drawing/2014/main" id="{44F7DEC8-155C-4216-01FC-76E0895AE4C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69" name="Rectangle 81">
                <a:extLst>
                  <a:ext uri="{FF2B5EF4-FFF2-40B4-BE49-F238E27FC236}">
                    <a16:creationId xmlns:a16="http://schemas.microsoft.com/office/drawing/2014/main" id="{B4BF42FA-B64E-0E5F-A663-BF9244DCCE7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 dirty="0"/>
              </a:p>
            </p:txBody>
          </p:sp>
          <p:sp>
            <p:nvSpPr>
              <p:cNvPr id="70" name="Oval 82">
                <a:extLst>
                  <a:ext uri="{FF2B5EF4-FFF2-40B4-BE49-F238E27FC236}">
                    <a16:creationId xmlns:a16="http://schemas.microsoft.com/office/drawing/2014/main" id="{7EADA384-EEE2-049B-C4B3-A93C1193C5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62" name="Group 83">
              <a:extLst>
                <a:ext uri="{FF2B5EF4-FFF2-40B4-BE49-F238E27FC236}">
                  <a16:creationId xmlns:a16="http://schemas.microsoft.com/office/drawing/2014/main" id="{5C945A77-35F9-4E55-0B96-83227246F3C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63" name="Oval 84">
                <a:extLst>
                  <a:ext uri="{FF2B5EF4-FFF2-40B4-BE49-F238E27FC236}">
                    <a16:creationId xmlns:a16="http://schemas.microsoft.com/office/drawing/2014/main" id="{7A65F09E-83AC-1BE7-D5E6-419247A4D77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64" name="Oval 85">
                <a:extLst>
                  <a:ext uri="{FF2B5EF4-FFF2-40B4-BE49-F238E27FC236}">
                    <a16:creationId xmlns:a16="http://schemas.microsoft.com/office/drawing/2014/main" id="{F8DEE2FA-50F5-1B4E-72B9-0E2EE8397D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65" name="Rectangle 86">
                <a:extLst>
                  <a:ext uri="{FF2B5EF4-FFF2-40B4-BE49-F238E27FC236}">
                    <a16:creationId xmlns:a16="http://schemas.microsoft.com/office/drawing/2014/main" id="{BB9C14E7-AED3-B9BF-1876-C937D5E8A0D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66" name="Oval 87">
                <a:extLst>
                  <a:ext uri="{FF2B5EF4-FFF2-40B4-BE49-F238E27FC236}">
                    <a16:creationId xmlns:a16="http://schemas.microsoft.com/office/drawing/2014/main" id="{849DD4D1-5337-354E-D0AF-C2D7CD48B88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grpSp>
        <p:nvGrpSpPr>
          <p:cNvPr id="79" name="Group 67">
            <a:extLst>
              <a:ext uri="{FF2B5EF4-FFF2-40B4-BE49-F238E27FC236}">
                <a16:creationId xmlns:a16="http://schemas.microsoft.com/office/drawing/2014/main" id="{834A1CE7-40CD-202B-5DB3-5694673A4C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22782" y="3407924"/>
            <a:ext cx="314325" cy="454025"/>
            <a:chOff x="5613" y="9596"/>
            <a:chExt cx="729" cy="1054"/>
          </a:xfrm>
        </p:grpSpPr>
        <p:grpSp>
          <p:nvGrpSpPr>
            <p:cNvPr id="80" name="Group 68">
              <a:extLst>
                <a:ext uri="{FF2B5EF4-FFF2-40B4-BE49-F238E27FC236}">
                  <a16:creationId xmlns:a16="http://schemas.microsoft.com/office/drawing/2014/main" id="{EF66FABE-2363-485F-043B-22BE6F07A4C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96" name="Oval 69">
                <a:extLst>
                  <a:ext uri="{FF2B5EF4-FFF2-40B4-BE49-F238E27FC236}">
                    <a16:creationId xmlns:a16="http://schemas.microsoft.com/office/drawing/2014/main" id="{F201CBCA-51FE-0F6E-3B6B-09415C9BEE5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7" name="Oval 70">
                <a:extLst>
                  <a:ext uri="{FF2B5EF4-FFF2-40B4-BE49-F238E27FC236}">
                    <a16:creationId xmlns:a16="http://schemas.microsoft.com/office/drawing/2014/main" id="{F1D3D560-77D0-327B-A372-3AAE9CB13BF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8" name="Rectangle 71">
                <a:extLst>
                  <a:ext uri="{FF2B5EF4-FFF2-40B4-BE49-F238E27FC236}">
                    <a16:creationId xmlns:a16="http://schemas.microsoft.com/office/drawing/2014/main" id="{9EDA6483-67CA-D015-0481-DBE0A0D8185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9" name="Oval 72">
                <a:extLst>
                  <a:ext uri="{FF2B5EF4-FFF2-40B4-BE49-F238E27FC236}">
                    <a16:creationId xmlns:a16="http://schemas.microsoft.com/office/drawing/2014/main" id="{1933CA03-415B-94E2-BC0D-3D1257294CA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81" name="Group 73">
              <a:extLst>
                <a:ext uri="{FF2B5EF4-FFF2-40B4-BE49-F238E27FC236}">
                  <a16:creationId xmlns:a16="http://schemas.microsoft.com/office/drawing/2014/main" id="{D9FECE5B-6E53-BC39-BB21-146C350D0A5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92" name="Oval 74">
                <a:extLst>
                  <a:ext uri="{FF2B5EF4-FFF2-40B4-BE49-F238E27FC236}">
                    <a16:creationId xmlns:a16="http://schemas.microsoft.com/office/drawing/2014/main" id="{343A94B3-8C7B-1AA5-A1BB-5BC67FA0DE1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3" name="Oval 75">
                <a:extLst>
                  <a:ext uri="{FF2B5EF4-FFF2-40B4-BE49-F238E27FC236}">
                    <a16:creationId xmlns:a16="http://schemas.microsoft.com/office/drawing/2014/main" id="{7A124117-E71D-6B38-B16C-D6F9EF8F079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4" name="Rectangle 76">
                <a:extLst>
                  <a:ext uri="{FF2B5EF4-FFF2-40B4-BE49-F238E27FC236}">
                    <a16:creationId xmlns:a16="http://schemas.microsoft.com/office/drawing/2014/main" id="{2F03EC06-1120-6A15-4437-174EBAE6DC4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5" name="Oval 77">
                <a:extLst>
                  <a:ext uri="{FF2B5EF4-FFF2-40B4-BE49-F238E27FC236}">
                    <a16:creationId xmlns:a16="http://schemas.microsoft.com/office/drawing/2014/main" id="{22313AB0-4863-FA41-624A-5BFD8DEA3F3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82" name="Group 78">
              <a:extLst>
                <a:ext uri="{FF2B5EF4-FFF2-40B4-BE49-F238E27FC236}">
                  <a16:creationId xmlns:a16="http://schemas.microsoft.com/office/drawing/2014/main" id="{F67FE5DC-079B-3153-376F-A3963C4586D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88" name="Oval 79">
                <a:extLst>
                  <a:ext uri="{FF2B5EF4-FFF2-40B4-BE49-F238E27FC236}">
                    <a16:creationId xmlns:a16="http://schemas.microsoft.com/office/drawing/2014/main" id="{E29B40E7-29A3-6CB7-8B35-541482913F1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89" name="Oval 80">
                <a:extLst>
                  <a:ext uri="{FF2B5EF4-FFF2-40B4-BE49-F238E27FC236}">
                    <a16:creationId xmlns:a16="http://schemas.microsoft.com/office/drawing/2014/main" id="{1A030334-E8E4-0126-D1ED-ACD1BEBBAF6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0" name="Rectangle 81">
                <a:extLst>
                  <a:ext uri="{FF2B5EF4-FFF2-40B4-BE49-F238E27FC236}">
                    <a16:creationId xmlns:a16="http://schemas.microsoft.com/office/drawing/2014/main" id="{7ED4A610-FA85-60A1-8233-EA679C889CF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91" name="Oval 82">
                <a:extLst>
                  <a:ext uri="{FF2B5EF4-FFF2-40B4-BE49-F238E27FC236}">
                    <a16:creationId xmlns:a16="http://schemas.microsoft.com/office/drawing/2014/main" id="{AD0CF560-644E-4F36-D6E2-E23D816ADF7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83" name="Group 83">
              <a:extLst>
                <a:ext uri="{FF2B5EF4-FFF2-40B4-BE49-F238E27FC236}">
                  <a16:creationId xmlns:a16="http://schemas.microsoft.com/office/drawing/2014/main" id="{AAFB18E4-35A0-E6BC-E2C0-EB90CA59DF5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84" name="Oval 84">
                <a:extLst>
                  <a:ext uri="{FF2B5EF4-FFF2-40B4-BE49-F238E27FC236}">
                    <a16:creationId xmlns:a16="http://schemas.microsoft.com/office/drawing/2014/main" id="{4E7447E8-7936-5B13-45AB-851A899EA40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85" name="Oval 85">
                <a:extLst>
                  <a:ext uri="{FF2B5EF4-FFF2-40B4-BE49-F238E27FC236}">
                    <a16:creationId xmlns:a16="http://schemas.microsoft.com/office/drawing/2014/main" id="{86B76D95-4924-20BB-ABFD-D793BA2740D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86" name="Rectangle 86">
                <a:extLst>
                  <a:ext uri="{FF2B5EF4-FFF2-40B4-BE49-F238E27FC236}">
                    <a16:creationId xmlns:a16="http://schemas.microsoft.com/office/drawing/2014/main" id="{7A61A614-5B00-591C-DCA2-0B28C9D23B7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87" name="Oval 87">
                <a:extLst>
                  <a:ext uri="{FF2B5EF4-FFF2-40B4-BE49-F238E27FC236}">
                    <a16:creationId xmlns:a16="http://schemas.microsoft.com/office/drawing/2014/main" id="{CA54D714-DE4F-D8A8-4CE4-58E9BDFC5F7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sp>
        <p:nvSpPr>
          <p:cNvPr id="100" name="Rechthoek 99">
            <a:extLst>
              <a:ext uri="{FF2B5EF4-FFF2-40B4-BE49-F238E27FC236}">
                <a16:creationId xmlns:a16="http://schemas.microsoft.com/office/drawing/2014/main" id="{D3E2397F-285E-F830-41F1-806713967A67}"/>
              </a:ext>
            </a:extLst>
          </p:cNvPr>
          <p:cNvSpPr/>
          <p:nvPr/>
        </p:nvSpPr>
        <p:spPr>
          <a:xfrm>
            <a:off x="1413560" y="3486990"/>
            <a:ext cx="647851" cy="3573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101" name="Group 2">
            <a:extLst>
              <a:ext uri="{FF2B5EF4-FFF2-40B4-BE49-F238E27FC236}">
                <a16:creationId xmlns:a16="http://schemas.microsoft.com/office/drawing/2014/main" id="{6319B4EB-1C3D-AE70-3769-CFF2CE843B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07543" y="3507621"/>
            <a:ext cx="226128" cy="281432"/>
            <a:chOff x="1136" y="2130"/>
            <a:chExt cx="9780" cy="12257"/>
          </a:xfrm>
        </p:grpSpPr>
        <p:sp>
          <p:nvSpPr>
            <p:cNvPr id="102" name="Freeform 3">
              <a:extLst>
                <a:ext uri="{FF2B5EF4-FFF2-40B4-BE49-F238E27FC236}">
                  <a16:creationId xmlns:a16="http://schemas.microsoft.com/office/drawing/2014/main" id="{30D1B485-D475-6FC7-1329-1AA07BC056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3" name="Freeform 4">
              <a:extLst>
                <a:ext uri="{FF2B5EF4-FFF2-40B4-BE49-F238E27FC236}">
                  <a16:creationId xmlns:a16="http://schemas.microsoft.com/office/drawing/2014/main" id="{773F8B70-C2CC-8311-1015-8CAD14F828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4" name="Freeform 5">
              <a:extLst>
                <a:ext uri="{FF2B5EF4-FFF2-40B4-BE49-F238E27FC236}">
                  <a16:creationId xmlns:a16="http://schemas.microsoft.com/office/drawing/2014/main" id="{2E4752E0-9D9E-2019-AC90-B14C4CBD36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5" name="Freeform 6">
              <a:extLst>
                <a:ext uri="{FF2B5EF4-FFF2-40B4-BE49-F238E27FC236}">
                  <a16:creationId xmlns:a16="http://schemas.microsoft.com/office/drawing/2014/main" id="{7463F9AC-1C45-0E3F-1415-FB66C8FE8AD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06" name="Group 2">
            <a:extLst>
              <a:ext uri="{FF2B5EF4-FFF2-40B4-BE49-F238E27FC236}">
                <a16:creationId xmlns:a16="http://schemas.microsoft.com/office/drawing/2014/main" id="{504285B0-147B-18A5-6D4C-2AF5C2717E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59506" y="3509374"/>
            <a:ext cx="226128" cy="281432"/>
            <a:chOff x="1136" y="2130"/>
            <a:chExt cx="9780" cy="12257"/>
          </a:xfrm>
        </p:grpSpPr>
        <p:sp>
          <p:nvSpPr>
            <p:cNvPr id="107" name="Freeform 3">
              <a:extLst>
                <a:ext uri="{FF2B5EF4-FFF2-40B4-BE49-F238E27FC236}">
                  <a16:creationId xmlns:a16="http://schemas.microsoft.com/office/drawing/2014/main" id="{6E156F11-1092-B3A1-530E-2C516100C5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8" name="Freeform 4">
              <a:extLst>
                <a:ext uri="{FF2B5EF4-FFF2-40B4-BE49-F238E27FC236}">
                  <a16:creationId xmlns:a16="http://schemas.microsoft.com/office/drawing/2014/main" id="{7AA971A2-FDB6-6E7E-14B1-DED8046DB5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9" name="Freeform 5">
              <a:extLst>
                <a:ext uri="{FF2B5EF4-FFF2-40B4-BE49-F238E27FC236}">
                  <a16:creationId xmlns:a16="http://schemas.microsoft.com/office/drawing/2014/main" id="{4F90E482-B587-8F67-C649-B30756B041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0" name="Freeform 6">
              <a:extLst>
                <a:ext uri="{FF2B5EF4-FFF2-40B4-BE49-F238E27FC236}">
                  <a16:creationId xmlns:a16="http://schemas.microsoft.com/office/drawing/2014/main" id="{6716F703-7690-1755-D1D8-2918D964E5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11" name="Group 2">
            <a:extLst>
              <a:ext uri="{FF2B5EF4-FFF2-40B4-BE49-F238E27FC236}">
                <a16:creationId xmlns:a16="http://schemas.microsoft.com/office/drawing/2014/main" id="{55645197-95BE-9405-8656-5E75E515DB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35035" y="350735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12" name="Freeform 3">
              <a:extLst>
                <a:ext uri="{FF2B5EF4-FFF2-40B4-BE49-F238E27FC236}">
                  <a16:creationId xmlns:a16="http://schemas.microsoft.com/office/drawing/2014/main" id="{9ECC4211-93E8-E509-A1BF-9D7E8A3D29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3" name="Freeform 4">
              <a:extLst>
                <a:ext uri="{FF2B5EF4-FFF2-40B4-BE49-F238E27FC236}">
                  <a16:creationId xmlns:a16="http://schemas.microsoft.com/office/drawing/2014/main" id="{774F8DC4-AABF-12DD-2172-88CBBAF3BD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4" name="Freeform 5">
              <a:extLst>
                <a:ext uri="{FF2B5EF4-FFF2-40B4-BE49-F238E27FC236}">
                  <a16:creationId xmlns:a16="http://schemas.microsoft.com/office/drawing/2014/main" id="{233FCCB3-7B56-1B0A-DB8D-B57AEB8724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5" name="Freeform 6">
              <a:extLst>
                <a:ext uri="{FF2B5EF4-FFF2-40B4-BE49-F238E27FC236}">
                  <a16:creationId xmlns:a16="http://schemas.microsoft.com/office/drawing/2014/main" id="{1ADDA81E-F77B-51B2-B2F9-5844FE59D3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16" name="AutoShape 126">
            <a:extLst>
              <a:ext uri="{FF2B5EF4-FFF2-40B4-BE49-F238E27FC236}">
                <a16:creationId xmlns:a16="http://schemas.microsoft.com/office/drawing/2014/main" id="{966F9FFB-CF1E-93D7-9442-6FF01C1C9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7275" y="3485090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17" name="Rechthoek 116">
            <a:extLst>
              <a:ext uri="{FF2B5EF4-FFF2-40B4-BE49-F238E27FC236}">
                <a16:creationId xmlns:a16="http://schemas.microsoft.com/office/drawing/2014/main" id="{76E0310D-2BD9-6BA7-5A2E-88D8A3B0E5BF}"/>
              </a:ext>
            </a:extLst>
          </p:cNvPr>
          <p:cNvSpPr/>
          <p:nvPr/>
        </p:nvSpPr>
        <p:spPr>
          <a:xfrm>
            <a:off x="2209163" y="3145971"/>
            <a:ext cx="755131" cy="769697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118" name="Group 67">
            <a:extLst>
              <a:ext uri="{FF2B5EF4-FFF2-40B4-BE49-F238E27FC236}">
                <a16:creationId xmlns:a16="http://schemas.microsoft.com/office/drawing/2014/main" id="{91143B95-A3B3-DB5C-88FD-21781AD86A9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26219" y="3443655"/>
            <a:ext cx="314325" cy="454025"/>
            <a:chOff x="5613" y="9596"/>
            <a:chExt cx="729" cy="1054"/>
          </a:xfrm>
        </p:grpSpPr>
        <p:grpSp>
          <p:nvGrpSpPr>
            <p:cNvPr id="119" name="Group 68">
              <a:extLst>
                <a:ext uri="{FF2B5EF4-FFF2-40B4-BE49-F238E27FC236}">
                  <a16:creationId xmlns:a16="http://schemas.microsoft.com/office/drawing/2014/main" id="{A511B28B-0B3C-CB0A-DF3E-CEB107049F5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135" name="Oval 69">
                <a:extLst>
                  <a:ext uri="{FF2B5EF4-FFF2-40B4-BE49-F238E27FC236}">
                    <a16:creationId xmlns:a16="http://schemas.microsoft.com/office/drawing/2014/main" id="{937E7B88-DFB9-18D6-418B-C5C7AFA6C34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6" name="Oval 70">
                <a:extLst>
                  <a:ext uri="{FF2B5EF4-FFF2-40B4-BE49-F238E27FC236}">
                    <a16:creationId xmlns:a16="http://schemas.microsoft.com/office/drawing/2014/main" id="{EC7EAC2E-7767-5753-D331-486DB9342A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7" name="Rectangle 71">
                <a:extLst>
                  <a:ext uri="{FF2B5EF4-FFF2-40B4-BE49-F238E27FC236}">
                    <a16:creationId xmlns:a16="http://schemas.microsoft.com/office/drawing/2014/main" id="{29C3CF74-D45F-F9BA-2EFA-3815406B26A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8" name="Oval 72">
                <a:extLst>
                  <a:ext uri="{FF2B5EF4-FFF2-40B4-BE49-F238E27FC236}">
                    <a16:creationId xmlns:a16="http://schemas.microsoft.com/office/drawing/2014/main" id="{86CB263D-23C2-8837-6E0C-5D38A70945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20" name="Group 73">
              <a:extLst>
                <a:ext uri="{FF2B5EF4-FFF2-40B4-BE49-F238E27FC236}">
                  <a16:creationId xmlns:a16="http://schemas.microsoft.com/office/drawing/2014/main" id="{B7335C88-6FDF-DBDE-CD9C-EA3FBC1ACE1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131" name="Oval 74">
                <a:extLst>
                  <a:ext uri="{FF2B5EF4-FFF2-40B4-BE49-F238E27FC236}">
                    <a16:creationId xmlns:a16="http://schemas.microsoft.com/office/drawing/2014/main" id="{004921CF-704A-33F5-5367-B9B89C06649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2" name="Oval 75">
                <a:extLst>
                  <a:ext uri="{FF2B5EF4-FFF2-40B4-BE49-F238E27FC236}">
                    <a16:creationId xmlns:a16="http://schemas.microsoft.com/office/drawing/2014/main" id="{02EF56F8-FB48-F312-96A3-EC2F159979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3" name="Rectangle 76">
                <a:extLst>
                  <a:ext uri="{FF2B5EF4-FFF2-40B4-BE49-F238E27FC236}">
                    <a16:creationId xmlns:a16="http://schemas.microsoft.com/office/drawing/2014/main" id="{4F250FC1-D830-B39B-9DD8-46E11B2F53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4" name="Oval 77">
                <a:extLst>
                  <a:ext uri="{FF2B5EF4-FFF2-40B4-BE49-F238E27FC236}">
                    <a16:creationId xmlns:a16="http://schemas.microsoft.com/office/drawing/2014/main" id="{3647DF2E-DF8E-B81B-A87D-13697BD2683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21" name="Group 78">
              <a:extLst>
                <a:ext uri="{FF2B5EF4-FFF2-40B4-BE49-F238E27FC236}">
                  <a16:creationId xmlns:a16="http://schemas.microsoft.com/office/drawing/2014/main" id="{E05A9B43-B541-FD54-8856-B16C243F747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127" name="Oval 79">
                <a:extLst>
                  <a:ext uri="{FF2B5EF4-FFF2-40B4-BE49-F238E27FC236}">
                    <a16:creationId xmlns:a16="http://schemas.microsoft.com/office/drawing/2014/main" id="{2FF0B880-5EEE-5B85-E1B6-CA152FACE5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28" name="Oval 80">
                <a:extLst>
                  <a:ext uri="{FF2B5EF4-FFF2-40B4-BE49-F238E27FC236}">
                    <a16:creationId xmlns:a16="http://schemas.microsoft.com/office/drawing/2014/main" id="{1FCBA5CC-A9C1-2A91-1C35-3BA0A891AA4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29" name="Rectangle 81">
                <a:extLst>
                  <a:ext uri="{FF2B5EF4-FFF2-40B4-BE49-F238E27FC236}">
                    <a16:creationId xmlns:a16="http://schemas.microsoft.com/office/drawing/2014/main" id="{A95196FF-1133-0265-34AE-1E2120CF4B2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30" name="Oval 82">
                <a:extLst>
                  <a:ext uri="{FF2B5EF4-FFF2-40B4-BE49-F238E27FC236}">
                    <a16:creationId xmlns:a16="http://schemas.microsoft.com/office/drawing/2014/main" id="{DE7696FE-F50E-EFCD-491F-6102ADB3466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22" name="Group 83">
              <a:extLst>
                <a:ext uri="{FF2B5EF4-FFF2-40B4-BE49-F238E27FC236}">
                  <a16:creationId xmlns:a16="http://schemas.microsoft.com/office/drawing/2014/main" id="{21247099-20B0-EAFD-E566-F80316033DA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123" name="Oval 84">
                <a:extLst>
                  <a:ext uri="{FF2B5EF4-FFF2-40B4-BE49-F238E27FC236}">
                    <a16:creationId xmlns:a16="http://schemas.microsoft.com/office/drawing/2014/main" id="{116036BD-96E1-C3C6-2F6A-74DA36FB260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24" name="Oval 85">
                <a:extLst>
                  <a:ext uri="{FF2B5EF4-FFF2-40B4-BE49-F238E27FC236}">
                    <a16:creationId xmlns:a16="http://schemas.microsoft.com/office/drawing/2014/main" id="{82D4731B-2501-C522-A19E-3B4CEB498F2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25" name="Rectangle 86">
                <a:extLst>
                  <a:ext uri="{FF2B5EF4-FFF2-40B4-BE49-F238E27FC236}">
                    <a16:creationId xmlns:a16="http://schemas.microsoft.com/office/drawing/2014/main" id="{370E3E28-662B-4714-7B6E-44F8A49915D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26" name="Oval 87">
                <a:extLst>
                  <a:ext uri="{FF2B5EF4-FFF2-40B4-BE49-F238E27FC236}">
                    <a16:creationId xmlns:a16="http://schemas.microsoft.com/office/drawing/2014/main" id="{F1A50F5A-0E2E-F5E4-5D10-A2E72DF8746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grpSp>
        <p:nvGrpSpPr>
          <p:cNvPr id="139" name="Group 67">
            <a:extLst>
              <a:ext uri="{FF2B5EF4-FFF2-40B4-BE49-F238E27FC236}">
                <a16:creationId xmlns:a16="http://schemas.microsoft.com/office/drawing/2014/main" id="{7AD816F2-8DCD-695F-339D-9CE00BF518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92982" y="3452420"/>
            <a:ext cx="314325" cy="454025"/>
            <a:chOff x="5613" y="9596"/>
            <a:chExt cx="729" cy="1054"/>
          </a:xfrm>
        </p:grpSpPr>
        <p:grpSp>
          <p:nvGrpSpPr>
            <p:cNvPr id="140" name="Group 68">
              <a:extLst>
                <a:ext uri="{FF2B5EF4-FFF2-40B4-BE49-F238E27FC236}">
                  <a16:creationId xmlns:a16="http://schemas.microsoft.com/office/drawing/2014/main" id="{DADB8DC1-2C6C-D9C6-A93D-8D61E5A8B45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156" name="Oval 69">
                <a:extLst>
                  <a:ext uri="{FF2B5EF4-FFF2-40B4-BE49-F238E27FC236}">
                    <a16:creationId xmlns:a16="http://schemas.microsoft.com/office/drawing/2014/main" id="{0FF29772-053D-D04D-D1A1-72437E9914B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7" name="Oval 70">
                <a:extLst>
                  <a:ext uri="{FF2B5EF4-FFF2-40B4-BE49-F238E27FC236}">
                    <a16:creationId xmlns:a16="http://schemas.microsoft.com/office/drawing/2014/main" id="{9C4767C0-1F6B-7480-8988-4F432017339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8" name="Rectangle 71">
                <a:extLst>
                  <a:ext uri="{FF2B5EF4-FFF2-40B4-BE49-F238E27FC236}">
                    <a16:creationId xmlns:a16="http://schemas.microsoft.com/office/drawing/2014/main" id="{5DA31941-D2FB-486D-C963-B319E2F88BC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9" name="Oval 72">
                <a:extLst>
                  <a:ext uri="{FF2B5EF4-FFF2-40B4-BE49-F238E27FC236}">
                    <a16:creationId xmlns:a16="http://schemas.microsoft.com/office/drawing/2014/main" id="{5486057F-421C-DC7E-E8D8-F833A6B3108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41" name="Group 73">
              <a:extLst>
                <a:ext uri="{FF2B5EF4-FFF2-40B4-BE49-F238E27FC236}">
                  <a16:creationId xmlns:a16="http://schemas.microsoft.com/office/drawing/2014/main" id="{481B2A15-5B04-D3CF-0149-2981FD52774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152" name="Oval 74">
                <a:extLst>
                  <a:ext uri="{FF2B5EF4-FFF2-40B4-BE49-F238E27FC236}">
                    <a16:creationId xmlns:a16="http://schemas.microsoft.com/office/drawing/2014/main" id="{6E1A3436-F936-115F-F835-35DBB4ABD68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3" name="Oval 75">
                <a:extLst>
                  <a:ext uri="{FF2B5EF4-FFF2-40B4-BE49-F238E27FC236}">
                    <a16:creationId xmlns:a16="http://schemas.microsoft.com/office/drawing/2014/main" id="{3D36908F-26EB-1FC7-B0A1-EF4C2EF6E78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4" name="Rectangle 76">
                <a:extLst>
                  <a:ext uri="{FF2B5EF4-FFF2-40B4-BE49-F238E27FC236}">
                    <a16:creationId xmlns:a16="http://schemas.microsoft.com/office/drawing/2014/main" id="{5CE23461-8B2E-9CB7-45AA-09922D09E89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5" name="Oval 77">
                <a:extLst>
                  <a:ext uri="{FF2B5EF4-FFF2-40B4-BE49-F238E27FC236}">
                    <a16:creationId xmlns:a16="http://schemas.microsoft.com/office/drawing/2014/main" id="{BB4ED1FF-9D86-7089-E496-DF59655CC35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42" name="Group 78">
              <a:extLst>
                <a:ext uri="{FF2B5EF4-FFF2-40B4-BE49-F238E27FC236}">
                  <a16:creationId xmlns:a16="http://schemas.microsoft.com/office/drawing/2014/main" id="{D49B3F1E-759F-7101-D84E-7809303E948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148" name="Oval 79">
                <a:extLst>
                  <a:ext uri="{FF2B5EF4-FFF2-40B4-BE49-F238E27FC236}">
                    <a16:creationId xmlns:a16="http://schemas.microsoft.com/office/drawing/2014/main" id="{B86B9C49-DA67-3FED-ABBD-9EBEC2D7974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49" name="Oval 80">
                <a:extLst>
                  <a:ext uri="{FF2B5EF4-FFF2-40B4-BE49-F238E27FC236}">
                    <a16:creationId xmlns:a16="http://schemas.microsoft.com/office/drawing/2014/main" id="{4750DBD6-FAFE-FDF3-3E31-12EA341BED98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0" name="Rectangle 81">
                <a:extLst>
                  <a:ext uri="{FF2B5EF4-FFF2-40B4-BE49-F238E27FC236}">
                    <a16:creationId xmlns:a16="http://schemas.microsoft.com/office/drawing/2014/main" id="{3ADB869E-9F20-C1BE-B477-50D780B2386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51" name="Oval 82">
                <a:extLst>
                  <a:ext uri="{FF2B5EF4-FFF2-40B4-BE49-F238E27FC236}">
                    <a16:creationId xmlns:a16="http://schemas.microsoft.com/office/drawing/2014/main" id="{2C5E7C6D-8174-1B93-89CB-F8C6BA19C96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143" name="Group 83">
              <a:extLst>
                <a:ext uri="{FF2B5EF4-FFF2-40B4-BE49-F238E27FC236}">
                  <a16:creationId xmlns:a16="http://schemas.microsoft.com/office/drawing/2014/main" id="{2E31EF98-9120-52F5-CF81-ABD6008E4F3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144" name="Oval 84">
                <a:extLst>
                  <a:ext uri="{FF2B5EF4-FFF2-40B4-BE49-F238E27FC236}">
                    <a16:creationId xmlns:a16="http://schemas.microsoft.com/office/drawing/2014/main" id="{59DF2107-0EDA-6F5E-AD02-1BE089A050E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45" name="Oval 85">
                <a:extLst>
                  <a:ext uri="{FF2B5EF4-FFF2-40B4-BE49-F238E27FC236}">
                    <a16:creationId xmlns:a16="http://schemas.microsoft.com/office/drawing/2014/main" id="{9F0873E3-0272-D978-6E87-39E68F8A571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46" name="Rectangle 86">
                <a:extLst>
                  <a:ext uri="{FF2B5EF4-FFF2-40B4-BE49-F238E27FC236}">
                    <a16:creationId xmlns:a16="http://schemas.microsoft.com/office/drawing/2014/main" id="{EA0A1A43-C8CC-C9FA-0CF5-FC5906EA36D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47" name="Oval 87">
                <a:extLst>
                  <a:ext uri="{FF2B5EF4-FFF2-40B4-BE49-F238E27FC236}">
                    <a16:creationId xmlns:a16="http://schemas.microsoft.com/office/drawing/2014/main" id="{C517D251-7438-F53C-A5E1-433CD049126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sp>
        <p:nvSpPr>
          <p:cNvPr id="160" name="Rechthoek 159">
            <a:extLst>
              <a:ext uri="{FF2B5EF4-FFF2-40B4-BE49-F238E27FC236}">
                <a16:creationId xmlns:a16="http://schemas.microsoft.com/office/drawing/2014/main" id="{4A3F71A2-5BAC-22F8-32DA-5533D9B70529}"/>
              </a:ext>
            </a:extLst>
          </p:cNvPr>
          <p:cNvSpPr/>
          <p:nvPr/>
        </p:nvSpPr>
        <p:spPr>
          <a:xfrm>
            <a:off x="2276767" y="3510648"/>
            <a:ext cx="602070" cy="38522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161" name="Group 2">
            <a:extLst>
              <a:ext uri="{FF2B5EF4-FFF2-40B4-BE49-F238E27FC236}">
                <a16:creationId xmlns:a16="http://schemas.microsoft.com/office/drawing/2014/main" id="{1F170DBD-7904-FC0F-4FCD-044B3081ED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312562" y="3598936"/>
            <a:ext cx="200381" cy="281432"/>
            <a:chOff x="1136" y="2130"/>
            <a:chExt cx="9780" cy="12257"/>
          </a:xfrm>
        </p:grpSpPr>
        <p:sp>
          <p:nvSpPr>
            <p:cNvPr id="162" name="Freeform 3">
              <a:extLst>
                <a:ext uri="{FF2B5EF4-FFF2-40B4-BE49-F238E27FC236}">
                  <a16:creationId xmlns:a16="http://schemas.microsoft.com/office/drawing/2014/main" id="{0D3CEBAE-6AE2-ECA4-6D33-56A680A017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3" name="Freeform 4">
              <a:extLst>
                <a:ext uri="{FF2B5EF4-FFF2-40B4-BE49-F238E27FC236}">
                  <a16:creationId xmlns:a16="http://schemas.microsoft.com/office/drawing/2014/main" id="{F07F0AA8-DC4F-BA19-993E-396713B80B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4" name="Freeform 5">
              <a:extLst>
                <a:ext uri="{FF2B5EF4-FFF2-40B4-BE49-F238E27FC236}">
                  <a16:creationId xmlns:a16="http://schemas.microsoft.com/office/drawing/2014/main" id="{74EE55AB-284B-A4E3-52A5-A228371EAF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65" name="Freeform 6">
              <a:extLst>
                <a:ext uri="{FF2B5EF4-FFF2-40B4-BE49-F238E27FC236}">
                  <a16:creationId xmlns:a16="http://schemas.microsoft.com/office/drawing/2014/main" id="{952E3887-8117-86E5-53DE-A420C68A99B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pic>
        <p:nvPicPr>
          <p:cNvPr id="166" name="Picture 6" descr="RS - IPSC Hard Cover Targets - RangeMaster Store">
            <a:extLst>
              <a:ext uri="{FF2B5EF4-FFF2-40B4-BE49-F238E27FC236}">
                <a16:creationId xmlns:a16="http://schemas.microsoft.com/office/drawing/2014/main" id="{8018D096-1202-2CA1-1BA6-7142F2757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376" y="3537583"/>
            <a:ext cx="211838" cy="33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7" name="Rechthoek 166">
            <a:extLst>
              <a:ext uri="{FF2B5EF4-FFF2-40B4-BE49-F238E27FC236}">
                <a16:creationId xmlns:a16="http://schemas.microsoft.com/office/drawing/2014/main" id="{609DD41F-3E6F-1932-82A0-28A366213571}"/>
              </a:ext>
            </a:extLst>
          </p:cNvPr>
          <p:cNvSpPr/>
          <p:nvPr/>
        </p:nvSpPr>
        <p:spPr>
          <a:xfrm rot="5400000" flipH="1">
            <a:off x="2937224" y="1497786"/>
            <a:ext cx="45719" cy="13888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168" name="Rechte verbindingslijn 167">
            <a:extLst>
              <a:ext uri="{FF2B5EF4-FFF2-40B4-BE49-F238E27FC236}">
                <a16:creationId xmlns:a16="http://schemas.microsoft.com/office/drawing/2014/main" id="{66D6551B-C790-3B4E-F864-206E3D81C876}"/>
              </a:ext>
            </a:extLst>
          </p:cNvPr>
          <p:cNvCxnSpPr>
            <a:cxnSpLocks/>
            <a:endCxn id="167" idx="0"/>
          </p:cNvCxnSpPr>
          <p:nvPr/>
        </p:nvCxnSpPr>
        <p:spPr>
          <a:xfrm flipH="1">
            <a:off x="3654487" y="969225"/>
            <a:ext cx="24632" cy="122296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9" name="Group 2">
            <a:extLst>
              <a:ext uri="{FF2B5EF4-FFF2-40B4-BE49-F238E27FC236}">
                <a16:creationId xmlns:a16="http://schemas.microsoft.com/office/drawing/2014/main" id="{35DD35D6-049B-78AF-D84D-1B3F4D45B76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58579" y="1027357"/>
            <a:ext cx="226128" cy="281432"/>
            <a:chOff x="1136" y="2130"/>
            <a:chExt cx="9780" cy="12257"/>
          </a:xfrm>
        </p:grpSpPr>
        <p:sp>
          <p:nvSpPr>
            <p:cNvPr id="170" name="Freeform 3">
              <a:extLst>
                <a:ext uri="{FF2B5EF4-FFF2-40B4-BE49-F238E27FC236}">
                  <a16:creationId xmlns:a16="http://schemas.microsoft.com/office/drawing/2014/main" id="{ADDC126D-D92E-31D1-A9E4-E8E9B7124D0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1" name="Freeform 4">
              <a:extLst>
                <a:ext uri="{FF2B5EF4-FFF2-40B4-BE49-F238E27FC236}">
                  <a16:creationId xmlns:a16="http://schemas.microsoft.com/office/drawing/2014/main" id="{F9E2C822-179E-FCB4-D045-CA10BE3C3C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2" name="Freeform 5">
              <a:extLst>
                <a:ext uri="{FF2B5EF4-FFF2-40B4-BE49-F238E27FC236}">
                  <a16:creationId xmlns:a16="http://schemas.microsoft.com/office/drawing/2014/main" id="{B8374752-4F3C-85DC-23AD-139733E534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3" name="Freeform 6">
              <a:extLst>
                <a:ext uri="{FF2B5EF4-FFF2-40B4-BE49-F238E27FC236}">
                  <a16:creationId xmlns:a16="http://schemas.microsoft.com/office/drawing/2014/main" id="{15865509-EEDD-A035-B27A-F20239FC531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75" name="Group 2">
            <a:extLst>
              <a:ext uri="{FF2B5EF4-FFF2-40B4-BE49-F238E27FC236}">
                <a16:creationId xmlns:a16="http://schemas.microsoft.com/office/drawing/2014/main" id="{28EDFB9B-70C1-D7E3-A3A5-2488FE51A27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68348" y="80005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76" name="Freeform 3">
              <a:extLst>
                <a:ext uri="{FF2B5EF4-FFF2-40B4-BE49-F238E27FC236}">
                  <a16:creationId xmlns:a16="http://schemas.microsoft.com/office/drawing/2014/main" id="{E1BB84F4-16CE-030A-31A5-1F4635824B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7" name="Freeform 4">
              <a:extLst>
                <a:ext uri="{FF2B5EF4-FFF2-40B4-BE49-F238E27FC236}">
                  <a16:creationId xmlns:a16="http://schemas.microsoft.com/office/drawing/2014/main" id="{E6C72CC1-D51E-A114-A58C-E47C294AF0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8" name="Freeform 5">
              <a:extLst>
                <a:ext uri="{FF2B5EF4-FFF2-40B4-BE49-F238E27FC236}">
                  <a16:creationId xmlns:a16="http://schemas.microsoft.com/office/drawing/2014/main" id="{210EFEBB-A340-46CC-843D-9406826E45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79" name="Freeform 6">
              <a:extLst>
                <a:ext uri="{FF2B5EF4-FFF2-40B4-BE49-F238E27FC236}">
                  <a16:creationId xmlns:a16="http://schemas.microsoft.com/office/drawing/2014/main" id="{A58259C1-2ED7-F746-4A58-46A88BA737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80" name="Group 2">
            <a:extLst>
              <a:ext uri="{FF2B5EF4-FFF2-40B4-BE49-F238E27FC236}">
                <a16:creationId xmlns:a16="http://schemas.microsoft.com/office/drawing/2014/main" id="{E9EEBEDB-7986-346B-37C2-B765C866DFB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36797" y="430650"/>
            <a:ext cx="226128" cy="281432"/>
            <a:chOff x="1136" y="2130"/>
            <a:chExt cx="9780" cy="12257"/>
          </a:xfrm>
        </p:grpSpPr>
        <p:sp>
          <p:nvSpPr>
            <p:cNvPr id="181" name="Freeform 3">
              <a:extLst>
                <a:ext uri="{FF2B5EF4-FFF2-40B4-BE49-F238E27FC236}">
                  <a16:creationId xmlns:a16="http://schemas.microsoft.com/office/drawing/2014/main" id="{97C983A7-0203-0BEF-3CE3-526C01FA3B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2" name="Freeform 4">
              <a:extLst>
                <a:ext uri="{FF2B5EF4-FFF2-40B4-BE49-F238E27FC236}">
                  <a16:creationId xmlns:a16="http://schemas.microsoft.com/office/drawing/2014/main" id="{BEBB5FD4-344D-EE00-546B-5EEA17D40E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3" name="Freeform 5">
              <a:extLst>
                <a:ext uri="{FF2B5EF4-FFF2-40B4-BE49-F238E27FC236}">
                  <a16:creationId xmlns:a16="http://schemas.microsoft.com/office/drawing/2014/main" id="{B7330F2C-BA59-2D03-0119-821796BA65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4" name="Freeform 6">
              <a:extLst>
                <a:ext uri="{FF2B5EF4-FFF2-40B4-BE49-F238E27FC236}">
                  <a16:creationId xmlns:a16="http://schemas.microsoft.com/office/drawing/2014/main" id="{21A5C2FA-3B7A-16E2-03CF-1B63D0A46D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85" name="Group 2">
            <a:extLst>
              <a:ext uri="{FF2B5EF4-FFF2-40B4-BE49-F238E27FC236}">
                <a16:creationId xmlns:a16="http://schemas.microsoft.com/office/drawing/2014/main" id="{796342B2-2B8A-21DD-C303-092724657C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34194" y="725093"/>
            <a:ext cx="226128" cy="281432"/>
            <a:chOff x="1136" y="2130"/>
            <a:chExt cx="9780" cy="12257"/>
          </a:xfrm>
        </p:grpSpPr>
        <p:sp>
          <p:nvSpPr>
            <p:cNvPr id="186" name="Freeform 3">
              <a:extLst>
                <a:ext uri="{FF2B5EF4-FFF2-40B4-BE49-F238E27FC236}">
                  <a16:creationId xmlns:a16="http://schemas.microsoft.com/office/drawing/2014/main" id="{5BFBE82E-87C7-B651-0F61-DD0B4365D9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7" name="Freeform 4">
              <a:extLst>
                <a:ext uri="{FF2B5EF4-FFF2-40B4-BE49-F238E27FC236}">
                  <a16:creationId xmlns:a16="http://schemas.microsoft.com/office/drawing/2014/main" id="{403268C1-89BA-42CF-C004-37928084D8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8" name="Freeform 5">
              <a:extLst>
                <a:ext uri="{FF2B5EF4-FFF2-40B4-BE49-F238E27FC236}">
                  <a16:creationId xmlns:a16="http://schemas.microsoft.com/office/drawing/2014/main" id="{3693C345-4107-24C5-B0C1-4BCE45EDD5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89" name="Freeform 6">
              <a:extLst>
                <a:ext uri="{FF2B5EF4-FFF2-40B4-BE49-F238E27FC236}">
                  <a16:creationId xmlns:a16="http://schemas.microsoft.com/office/drawing/2014/main" id="{E34D8F44-2844-E161-6DBC-711C7B7FA3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90" name="Group 2">
            <a:extLst>
              <a:ext uri="{FF2B5EF4-FFF2-40B4-BE49-F238E27FC236}">
                <a16:creationId xmlns:a16="http://schemas.microsoft.com/office/drawing/2014/main" id="{ABB37976-F717-94E4-8165-F83B65A0F0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62925" y="800053"/>
            <a:ext cx="226128" cy="281432"/>
            <a:chOff x="1136" y="2130"/>
            <a:chExt cx="9780" cy="12257"/>
          </a:xfrm>
        </p:grpSpPr>
        <p:sp>
          <p:nvSpPr>
            <p:cNvPr id="191" name="Freeform 3">
              <a:extLst>
                <a:ext uri="{FF2B5EF4-FFF2-40B4-BE49-F238E27FC236}">
                  <a16:creationId xmlns:a16="http://schemas.microsoft.com/office/drawing/2014/main" id="{A1F61CBB-A743-A945-12C5-F7C9E797A09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2" name="Freeform 4">
              <a:extLst>
                <a:ext uri="{FF2B5EF4-FFF2-40B4-BE49-F238E27FC236}">
                  <a16:creationId xmlns:a16="http://schemas.microsoft.com/office/drawing/2014/main" id="{29539D1A-5DA1-DC0C-D1C2-92DEB51EE7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3" name="Freeform 5">
              <a:extLst>
                <a:ext uri="{FF2B5EF4-FFF2-40B4-BE49-F238E27FC236}">
                  <a16:creationId xmlns:a16="http://schemas.microsoft.com/office/drawing/2014/main" id="{CFE6C9FF-2DAA-12B4-A2B4-EAA6F2D407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4" name="Freeform 6">
              <a:extLst>
                <a:ext uri="{FF2B5EF4-FFF2-40B4-BE49-F238E27FC236}">
                  <a16:creationId xmlns:a16="http://schemas.microsoft.com/office/drawing/2014/main" id="{367563D9-E333-B46A-3201-B264867D44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95" name="Group 2">
            <a:extLst>
              <a:ext uri="{FF2B5EF4-FFF2-40B4-BE49-F238E27FC236}">
                <a16:creationId xmlns:a16="http://schemas.microsoft.com/office/drawing/2014/main" id="{908E07FF-E30C-B912-96C0-FA1D57044F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30506" y="715111"/>
            <a:ext cx="226128" cy="281432"/>
            <a:chOff x="1136" y="2130"/>
            <a:chExt cx="9780" cy="12257"/>
          </a:xfrm>
        </p:grpSpPr>
        <p:sp>
          <p:nvSpPr>
            <p:cNvPr id="196" name="Freeform 3">
              <a:extLst>
                <a:ext uri="{FF2B5EF4-FFF2-40B4-BE49-F238E27FC236}">
                  <a16:creationId xmlns:a16="http://schemas.microsoft.com/office/drawing/2014/main" id="{318EB11C-18A5-2268-FF1F-C960C8D641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7" name="Freeform 4">
              <a:extLst>
                <a:ext uri="{FF2B5EF4-FFF2-40B4-BE49-F238E27FC236}">
                  <a16:creationId xmlns:a16="http://schemas.microsoft.com/office/drawing/2014/main" id="{BC9B007D-CD17-D0EF-B5A9-551D6A147DE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8" name="Freeform 5">
              <a:extLst>
                <a:ext uri="{FF2B5EF4-FFF2-40B4-BE49-F238E27FC236}">
                  <a16:creationId xmlns:a16="http://schemas.microsoft.com/office/drawing/2014/main" id="{35BCEA87-F10B-DD05-695D-59D4172BFA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99" name="Freeform 6">
              <a:extLst>
                <a:ext uri="{FF2B5EF4-FFF2-40B4-BE49-F238E27FC236}">
                  <a16:creationId xmlns:a16="http://schemas.microsoft.com/office/drawing/2014/main" id="{603BBEA6-E7FB-9B3A-2571-5E10D9A1EC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00" name="Group 2">
            <a:extLst>
              <a:ext uri="{FF2B5EF4-FFF2-40B4-BE49-F238E27FC236}">
                <a16:creationId xmlns:a16="http://schemas.microsoft.com/office/drawing/2014/main" id="{C9102233-C76C-9278-16D2-F04F0E3143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22474" y="1164454"/>
            <a:ext cx="226128" cy="281432"/>
            <a:chOff x="1136" y="2130"/>
            <a:chExt cx="9780" cy="12257"/>
          </a:xfrm>
        </p:grpSpPr>
        <p:sp>
          <p:nvSpPr>
            <p:cNvPr id="201" name="Freeform 3">
              <a:extLst>
                <a:ext uri="{FF2B5EF4-FFF2-40B4-BE49-F238E27FC236}">
                  <a16:creationId xmlns:a16="http://schemas.microsoft.com/office/drawing/2014/main" id="{8FB2BE26-D57A-9FC7-8073-25D62C468D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2" name="Freeform 4">
              <a:extLst>
                <a:ext uri="{FF2B5EF4-FFF2-40B4-BE49-F238E27FC236}">
                  <a16:creationId xmlns:a16="http://schemas.microsoft.com/office/drawing/2014/main" id="{943B7EDB-829D-0FD5-8711-2D4AF463C3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3" name="Freeform 5">
              <a:extLst>
                <a:ext uri="{FF2B5EF4-FFF2-40B4-BE49-F238E27FC236}">
                  <a16:creationId xmlns:a16="http://schemas.microsoft.com/office/drawing/2014/main" id="{BD35E612-DD9D-96BC-F8EA-F31E8E38CB1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4" name="Freeform 6">
              <a:extLst>
                <a:ext uri="{FF2B5EF4-FFF2-40B4-BE49-F238E27FC236}">
                  <a16:creationId xmlns:a16="http://schemas.microsoft.com/office/drawing/2014/main" id="{91CE2DCB-95F0-D50C-21B3-304BA869A1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05" name="Group 2">
            <a:extLst>
              <a:ext uri="{FF2B5EF4-FFF2-40B4-BE49-F238E27FC236}">
                <a16:creationId xmlns:a16="http://schemas.microsoft.com/office/drawing/2014/main" id="{C2D9BFD4-F513-DFBB-0285-1B2C4B0119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22474" y="72509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06" name="Freeform 3">
              <a:extLst>
                <a:ext uri="{FF2B5EF4-FFF2-40B4-BE49-F238E27FC236}">
                  <a16:creationId xmlns:a16="http://schemas.microsoft.com/office/drawing/2014/main" id="{70C8E560-64E4-7D9E-9206-94F664B145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7" name="Freeform 4">
              <a:extLst>
                <a:ext uri="{FF2B5EF4-FFF2-40B4-BE49-F238E27FC236}">
                  <a16:creationId xmlns:a16="http://schemas.microsoft.com/office/drawing/2014/main" id="{E304006A-C551-AF02-1578-3651957FAE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8" name="Freeform 5">
              <a:extLst>
                <a:ext uri="{FF2B5EF4-FFF2-40B4-BE49-F238E27FC236}">
                  <a16:creationId xmlns:a16="http://schemas.microsoft.com/office/drawing/2014/main" id="{F70A4BD0-D976-1C48-44FD-361073893B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09" name="Freeform 6">
              <a:extLst>
                <a:ext uri="{FF2B5EF4-FFF2-40B4-BE49-F238E27FC236}">
                  <a16:creationId xmlns:a16="http://schemas.microsoft.com/office/drawing/2014/main" id="{16EE19C7-F299-AE3D-FF89-B48A3FF812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10" name="AutoShape 126">
            <a:extLst>
              <a:ext uri="{FF2B5EF4-FFF2-40B4-BE49-F238E27FC236}">
                <a16:creationId xmlns:a16="http://schemas.microsoft.com/office/drawing/2014/main" id="{DE15D098-9A6A-D4A8-10FD-275AF051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4256" y="749544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211" name="AutoShape 126">
            <a:extLst>
              <a:ext uri="{FF2B5EF4-FFF2-40B4-BE49-F238E27FC236}">
                <a16:creationId xmlns:a16="http://schemas.microsoft.com/office/drawing/2014/main" id="{18F0D515-B63C-2452-F2B4-6DF403409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0362" y="779221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212" name="Rechthoek: afgeronde hoeken 211">
            <a:extLst>
              <a:ext uri="{FF2B5EF4-FFF2-40B4-BE49-F238E27FC236}">
                <a16:creationId xmlns:a16="http://schemas.microsoft.com/office/drawing/2014/main" id="{EC112D89-C8FE-F078-443C-4EA2EABC5BB4}"/>
              </a:ext>
            </a:extLst>
          </p:cNvPr>
          <p:cNvSpPr/>
          <p:nvPr/>
        </p:nvSpPr>
        <p:spPr>
          <a:xfrm>
            <a:off x="5816344" y="5191715"/>
            <a:ext cx="442660" cy="17086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213" name="Group 2">
            <a:extLst>
              <a:ext uri="{FF2B5EF4-FFF2-40B4-BE49-F238E27FC236}">
                <a16:creationId xmlns:a16="http://schemas.microsoft.com/office/drawing/2014/main" id="{E87A9FD9-141D-DA22-8494-1C1A6A6D6AF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33573" y="811039"/>
            <a:ext cx="226128" cy="281432"/>
            <a:chOff x="1136" y="2130"/>
            <a:chExt cx="9780" cy="12257"/>
          </a:xfrm>
        </p:grpSpPr>
        <p:sp>
          <p:nvSpPr>
            <p:cNvPr id="214" name="Freeform 3">
              <a:extLst>
                <a:ext uri="{FF2B5EF4-FFF2-40B4-BE49-F238E27FC236}">
                  <a16:creationId xmlns:a16="http://schemas.microsoft.com/office/drawing/2014/main" id="{B6AAE079-B039-D8AF-082E-40BCA666B4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15" name="Freeform 4">
              <a:extLst>
                <a:ext uri="{FF2B5EF4-FFF2-40B4-BE49-F238E27FC236}">
                  <a16:creationId xmlns:a16="http://schemas.microsoft.com/office/drawing/2014/main" id="{B2AA0EFC-474B-F814-3734-05086074DF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16" name="Freeform 5">
              <a:extLst>
                <a:ext uri="{FF2B5EF4-FFF2-40B4-BE49-F238E27FC236}">
                  <a16:creationId xmlns:a16="http://schemas.microsoft.com/office/drawing/2014/main" id="{8DFCF801-C31F-E263-1183-C3E6740345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17" name="Freeform 6">
              <a:extLst>
                <a:ext uri="{FF2B5EF4-FFF2-40B4-BE49-F238E27FC236}">
                  <a16:creationId xmlns:a16="http://schemas.microsoft.com/office/drawing/2014/main" id="{172F5349-D6AB-260F-6FE0-1E8D534AFC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19" name="Group 2">
            <a:extLst>
              <a:ext uri="{FF2B5EF4-FFF2-40B4-BE49-F238E27FC236}">
                <a16:creationId xmlns:a16="http://schemas.microsoft.com/office/drawing/2014/main" id="{553C6B58-87CE-4E17-15CA-E86ABACA00C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15653" y="487361"/>
            <a:ext cx="226128" cy="281432"/>
            <a:chOff x="1136" y="2130"/>
            <a:chExt cx="9780" cy="12257"/>
          </a:xfrm>
        </p:grpSpPr>
        <p:sp>
          <p:nvSpPr>
            <p:cNvPr id="220" name="Freeform 3">
              <a:extLst>
                <a:ext uri="{FF2B5EF4-FFF2-40B4-BE49-F238E27FC236}">
                  <a16:creationId xmlns:a16="http://schemas.microsoft.com/office/drawing/2014/main" id="{A1686ECF-FC44-F67C-0DB9-9A7E0183F78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1" name="Freeform 4">
              <a:extLst>
                <a:ext uri="{FF2B5EF4-FFF2-40B4-BE49-F238E27FC236}">
                  <a16:creationId xmlns:a16="http://schemas.microsoft.com/office/drawing/2014/main" id="{34ECBBDF-21F8-C0D6-B84B-1E1DBFACAB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2" name="Freeform 5">
              <a:extLst>
                <a:ext uri="{FF2B5EF4-FFF2-40B4-BE49-F238E27FC236}">
                  <a16:creationId xmlns:a16="http://schemas.microsoft.com/office/drawing/2014/main" id="{44D53D7A-E51D-1954-3175-C93CC68627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23" name="Freeform 6">
              <a:extLst>
                <a:ext uri="{FF2B5EF4-FFF2-40B4-BE49-F238E27FC236}">
                  <a16:creationId xmlns:a16="http://schemas.microsoft.com/office/drawing/2014/main" id="{B16C16D5-8832-915E-F192-DCF136F015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224" name="Tekstvak 223">
            <a:extLst>
              <a:ext uri="{FF2B5EF4-FFF2-40B4-BE49-F238E27FC236}">
                <a16:creationId xmlns:a16="http://schemas.microsoft.com/office/drawing/2014/main" id="{5F892AD0-82EF-388D-EDC1-F171D8EC8717}"/>
              </a:ext>
            </a:extLst>
          </p:cNvPr>
          <p:cNvSpPr txBox="1"/>
          <p:nvPr/>
        </p:nvSpPr>
        <p:spPr>
          <a:xfrm>
            <a:off x="5600819" y="5419750"/>
            <a:ext cx="879729" cy="276999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(Option 2)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6" name="Picture 316" descr="stand relax">
            <a:extLst>
              <a:ext uri="{FF2B5EF4-FFF2-40B4-BE49-F238E27FC236}">
                <a16:creationId xmlns:a16="http://schemas.microsoft.com/office/drawing/2014/main" id="{610AC3A1-D509-C3CA-235B-9EE1D745F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797" y="4536302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7" name="Tekstvak 226">
            <a:extLst>
              <a:ext uri="{FF2B5EF4-FFF2-40B4-BE49-F238E27FC236}">
                <a16:creationId xmlns:a16="http://schemas.microsoft.com/office/drawing/2014/main" id="{959AC10B-AE75-9495-8BC7-B04BB07DDBD5}"/>
              </a:ext>
            </a:extLst>
          </p:cNvPr>
          <p:cNvSpPr txBox="1"/>
          <p:nvPr/>
        </p:nvSpPr>
        <p:spPr>
          <a:xfrm>
            <a:off x="5619882" y="5674609"/>
            <a:ext cx="703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M-R 24</a:t>
            </a:r>
            <a:endParaRPr lang="nl-BE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Rechthoek 228">
            <a:extLst>
              <a:ext uri="{FF2B5EF4-FFF2-40B4-BE49-F238E27FC236}">
                <a16:creationId xmlns:a16="http://schemas.microsoft.com/office/drawing/2014/main" id="{2F81A91D-3329-45AB-87E0-9400DA1F58FB}"/>
              </a:ext>
            </a:extLst>
          </p:cNvPr>
          <p:cNvSpPr/>
          <p:nvPr/>
        </p:nvSpPr>
        <p:spPr>
          <a:xfrm>
            <a:off x="4601007" y="3727430"/>
            <a:ext cx="634392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32" name="Rechthoek 231">
            <a:extLst>
              <a:ext uri="{FF2B5EF4-FFF2-40B4-BE49-F238E27FC236}">
                <a16:creationId xmlns:a16="http://schemas.microsoft.com/office/drawing/2014/main" id="{A0DDC6A4-1CB7-A485-5A6F-3D0E82F1753B}"/>
              </a:ext>
            </a:extLst>
          </p:cNvPr>
          <p:cNvSpPr/>
          <p:nvPr/>
        </p:nvSpPr>
        <p:spPr>
          <a:xfrm>
            <a:off x="6982288" y="567609"/>
            <a:ext cx="612838" cy="4357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pic>
        <p:nvPicPr>
          <p:cNvPr id="233" name="Picture 6" descr="Presentazione Bersagli - Aprile 2015">
            <a:extLst>
              <a:ext uri="{FF2B5EF4-FFF2-40B4-BE49-F238E27FC236}">
                <a16:creationId xmlns:a16="http://schemas.microsoft.com/office/drawing/2014/main" id="{B44882D4-3343-145C-280A-B323E1F71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999177" y="633305"/>
            <a:ext cx="272741" cy="31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" name="Rechthoek 234">
            <a:extLst>
              <a:ext uri="{FF2B5EF4-FFF2-40B4-BE49-F238E27FC236}">
                <a16:creationId xmlns:a16="http://schemas.microsoft.com/office/drawing/2014/main" id="{37D43105-DCED-F07F-8DD2-7F7C5451237F}"/>
              </a:ext>
            </a:extLst>
          </p:cNvPr>
          <p:cNvSpPr/>
          <p:nvPr/>
        </p:nvSpPr>
        <p:spPr>
          <a:xfrm>
            <a:off x="4530174" y="591629"/>
            <a:ext cx="663417" cy="43572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236" name="Group 2">
            <a:extLst>
              <a:ext uri="{FF2B5EF4-FFF2-40B4-BE49-F238E27FC236}">
                <a16:creationId xmlns:a16="http://schemas.microsoft.com/office/drawing/2014/main" id="{BC015868-090B-9E6F-F904-8A70A91B61F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1062" y="670883"/>
            <a:ext cx="226128" cy="281432"/>
            <a:chOff x="1136" y="2130"/>
            <a:chExt cx="9780" cy="12257"/>
          </a:xfrm>
        </p:grpSpPr>
        <p:sp>
          <p:nvSpPr>
            <p:cNvPr id="237" name="Freeform 3">
              <a:extLst>
                <a:ext uri="{FF2B5EF4-FFF2-40B4-BE49-F238E27FC236}">
                  <a16:creationId xmlns:a16="http://schemas.microsoft.com/office/drawing/2014/main" id="{98D7898F-1914-B36E-712A-7EA440CD9B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8" name="Freeform 4">
              <a:extLst>
                <a:ext uri="{FF2B5EF4-FFF2-40B4-BE49-F238E27FC236}">
                  <a16:creationId xmlns:a16="http://schemas.microsoft.com/office/drawing/2014/main" id="{F9A14D6D-DBBA-5FAC-896A-1EA07F62E3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39" name="Freeform 5">
              <a:extLst>
                <a:ext uri="{FF2B5EF4-FFF2-40B4-BE49-F238E27FC236}">
                  <a16:creationId xmlns:a16="http://schemas.microsoft.com/office/drawing/2014/main" id="{ABD55B76-4DE5-DA1D-19CD-010024E9F9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0" name="Freeform 6">
              <a:extLst>
                <a:ext uri="{FF2B5EF4-FFF2-40B4-BE49-F238E27FC236}">
                  <a16:creationId xmlns:a16="http://schemas.microsoft.com/office/drawing/2014/main" id="{076A97FF-AB41-7537-6296-44E7915B9D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241" name="Group 2">
            <a:extLst>
              <a:ext uri="{FF2B5EF4-FFF2-40B4-BE49-F238E27FC236}">
                <a16:creationId xmlns:a16="http://schemas.microsoft.com/office/drawing/2014/main" id="{F371DE6F-A927-7C70-3C47-0A31F6F952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24934" y="677451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242" name="Freeform 3">
              <a:extLst>
                <a:ext uri="{FF2B5EF4-FFF2-40B4-BE49-F238E27FC236}">
                  <a16:creationId xmlns:a16="http://schemas.microsoft.com/office/drawing/2014/main" id="{D184A400-A5D5-66DB-4CC4-8892384D8C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3" name="Freeform 4">
              <a:extLst>
                <a:ext uri="{FF2B5EF4-FFF2-40B4-BE49-F238E27FC236}">
                  <a16:creationId xmlns:a16="http://schemas.microsoft.com/office/drawing/2014/main" id="{4BB67032-53BF-7962-40E7-7E44E94809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4" name="Freeform 5">
              <a:extLst>
                <a:ext uri="{FF2B5EF4-FFF2-40B4-BE49-F238E27FC236}">
                  <a16:creationId xmlns:a16="http://schemas.microsoft.com/office/drawing/2014/main" id="{1BB4C9A8-FA3E-C335-2D86-C3A283012A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245" name="Freeform 6">
              <a:extLst>
                <a:ext uri="{FF2B5EF4-FFF2-40B4-BE49-F238E27FC236}">
                  <a16:creationId xmlns:a16="http://schemas.microsoft.com/office/drawing/2014/main" id="{6D37F340-F408-C51C-71DC-0F15F0DEB7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pic>
        <p:nvPicPr>
          <p:cNvPr id="246" name="Picture 6" descr="Presentazione Bersagli - Aprile 2015">
            <a:extLst>
              <a:ext uri="{FF2B5EF4-FFF2-40B4-BE49-F238E27FC236}">
                <a16:creationId xmlns:a16="http://schemas.microsoft.com/office/drawing/2014/main" id="{F012721B-8DBB-D7C9-328D-ABBE49C41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65345">
            <a:off x="4526828" y="672932"/>
            <a:ext cx="246950" cy="28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7" name="AutoShape 126">
            <a:extLst>
              <a:ext uri="{FF2B5EF4-FFF2-40B4-BE49-F238E27FC236}">
                <a16:creationId xmlns:a16="http://schemas.microsoft.com/office/drawing/2014/main" id="{CC5BD767-5949-5065-86D2-F9E0A8564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009" y="695805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cxnSp>
        <p:nvCxnSpPr>
          <p:cNvPr id="249" name="Rechte verbindingslijn 248">
            <a:extLst>
              <a:ext uri="{FF2B5EF4-FFF2-40B4-BE49-F238E27FC236}">
                <a16:creationId xmlns:a16="http://schemas.microsoft.com/office/drawing/2014/main" id="{D60E34D5-6B26-7E0B-7278-7401C053D2F5}"/>
              </a:ext>
            </a:extLst>
          </p:cNvPr>
          <p:cNvCxnSpPr>
            <a:cxnSpLocks/>
          </p:cNvCxnSpPr>
          <p:nvPr/>
        </p:nvCxnSpPr>
        <p:spPr>
          <a:xfrm>
            <a:off x="6936655" y="546936"/>
            <a:ext cx="21554" cy="3626582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0" name="Rechthoek 249">
            <a:extLst>
              <a:ext uri="{FF2B5EF4-FFF2-40B4-BE49-F238E27FC236}">
                <a16:creationId xmlns:a16="http://schemas.microsoft.com/office/drawing/2014/main" id="{0B7CC9E0-8670-3B8A-5FD2-33F81529D131}"/>
              </a:ext>
            </a:extLst>
          </p:cNvPr>
          <p:cNvSpPr/>
          <p:nvPr/>
        </p:nvSpPr>
        <p:spPr>
          <a:xfrm>
            <a:off x="6994860" y="3694934"/>
            <a:ext cx="634392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259" name="Rechte verbindingslijn 258">
            <a:extLst>
              <a:ext uri="{FF2B5EF4-FFF2-40B4-BE49-F238E27FC236}">
                <a16:creationId xmlns:a16="http://schemas.microsoft.com/office/drawing/2014/main" id="{967C9A35-5A1F-432A-CD95-70E57151FB9E}"/>
              </a:ext>
            </a:extLst>
          </p:cNvPr>
          <p:cNvCxnSpPr>
            <a:cxnSpLocks/>
          </p:cNvCxnSpPr>
          <p:nvPr/>
        </p:nvCxnSpPr>
        <p:spPr>
          <a:xfrm flipH="1">
            <a:off x="6308447" y="4630588"/>
            <a:ext cx="1548517" cy="720863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Rechte verbindingslijn 259">
            <a:extLst>
              <a:ext uri="{FF2B5EF4-FFF2-40B4-BE49-F238E27FC236}">
                <a16:creationId xmlns:a16="http://schemas.microsoft.com/office/drawing/2014/main" id="{8AD53521-A01B-621E-95E4-E62B20E08A23}"/>
              </a:ext>
            </a:extLst>
          </p:cNvPr>
          <p:cNvCxnSpPr>
            <a:cxnSpLocks/>
          </p:cNvCxnSpPr>
          <p:nvPr/>
        </p:nvCxnSpPr>
        <p:spPr>
          <a:xfrm>
            <a:off x="4240224" y="4630444"/>
            <a:ext cx="1531894" cy="69904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5" name="Rechthoek 264">
            <a:extLst>
              <a:ext uri="{FF2B5EF4-FFF2-40B4-BE49-F238E27FC236}">
                <a16:creationId xmlns:a16="http://schemas.microsoft.com/office/drawing/2014/main" id="{948E8580-BD07-23DC-C0A5-1ED410EECBAF}"/>
              </a:ext>
            </a:extLst>
          </p:cNvPr>
          <p:cNvSpPr/>
          <p:nvPr/>
        </p:nvSpPr>
        <p:spPr>
          <a:xfrm rot="5400000">
            <a:off x="6292611" y="4123509"/>
            <a:ext cx="176923" cy="3155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6" name="Rechthoek 265">
            <a:extLst>
              <a:ext uri="{FF2B5EF4-FFF2-40B4-BE49-F238E27FC236}">
                <a16:creationId xmlns:a16="http://schemas.microsoft.com/office/drawing/2014/main" id="{59B29EF2-10BB-03F2-6E65-056B2C7E46FA}"/>
              </a:ext>
            </a:extLst>
          </p:cNvPr>
          <p:cNvSpPr/>
          <p:nvPr/>
        </p:nvSpPr>
        <p:spPr>
          <a:xfrm rot="5400000">
            <a:off x="5670128" y="3931450"/>
            <a:ext cx="176923" cy="3155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18" name="Rechthoek 217">
            <a:extLst>
              <a:ext uri="{FF2B5EF4-FFF2-40B4-BE49-F238E27FC236}">
                <a16:creationId xmlns:a16="http://schemas.microsoft.com/office/drawing/2014/main" id="{E75D5543-A543-F74F-80EB-C872DEC6CA33}"/>
              </a:ext>
            </a:extLst>
          </p:cNvPr>
          <p:cNvSpPr/>
          <p:nvPr/>
        </p:nvSpPr>
        <p:spPr>
          <a:xfrm>
            <a:off x="4038259" y="504636"/>
            <a:ext cx="71914" cy="5680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31" name="Tekstvak 230">
            <a:extLst>
              <a:ext uri="{FF2B5EF4-FFF2-40B4-BE49-F238E27FC236}">
                <a16:creationId xmlns:a16="http://schemas.microsoft.com/office/drawing/2014/main" id="{0FC4A12B-6D85-2181-7FAD-7844C165EC90}"/>
              </a:ext>
            </a:extLst>
          </p:cNvPr>
          <p:cNvSpPr txBox="1"/>
          <p:nvPr/>
        </p:nvSpPr>
        <p:spPr>
          <a:xfrm>
            <a:off x="8163657" y="4081271"/>
            <a:ext cx="35754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nl-BE" sz="1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nl-BE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Stage 3 </a:t>
            </a:r>
          </a:p>
          <a:p>
            <a:pPr>
              <a:buNone/>
            </a:pPr>
            <a:r>
              <a:rPr lang="nl-BE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nl-BE" sz="12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nl-BE" sz="14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Option 1</a:t>
            </a:r>
            <a:r>
              <a:rPr lang="nl-BE" sz="12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complet y empty, bolt May Be open,</a:t>
            </a:r>
          </a:p>
          <a:p>
            <a:pPr>
              <a:buNone/>
            </a:pPr>
            <a:r>
              <a:rPr lang="nl-BE" b="1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nl-BE" sz="1200" b="1" kern="1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1" name="Tekstvak 250">
            <a:extLst>
              <a:ext uri="{FF2B5EF4-FFF2-40B4-BE49-F238E27FC236}">
                <a16:creationId xmlns:a16="http://schemas.microsoft.com/office/drawing/2014/main" id="{FC228840-8208-454C-DF51-27521B67E244}"/>
              </a:ext>
            </a:extLst>
          </p:cNvPr>
          <p:cNvSpPr txBox="1"/>
          <p:nvPr/>
        </p:nvSpPr>
        <p:spPr>
          <a:xfrm>
            <a:off x="1804205" y="4352533"/>
            <a:ext cx="694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 : 3</a:t>
            </a:r>
            <a:endParaRPr lang="nl-BE" sz="12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" name="Tekstvak 251">
            <a:extLst>
              <a:ext uri="{FF2B5EF4-FFF2-40B4-BE49-F238E27FC236}">
                <a16:creationId xmlns:a16="http://schemas.microsoft.com/office/drawing/2014/main" id="{3A38AA82-76EC-CC46-D338-9D67584CF4A5}"/>
              </a:ext>
            </a:extLst>
          </p:cNvPr>
          <p:cNvSpPr txBox="1"/>
          <p:nvPr/>
        </p:nvSpPr>
        <p:spPr>
          <a:xfrm>
            <a:off x="5730855" y="4265149"/>
            <a:ext cx="5316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St:4</a:t>
            </a:r>
            <a:endParaRPr lang="nl-BE" sz="1200" b="1" dirty="0">
              <a:highlight>
                <a:srgbClr val="FFFF00"/>
              </a:highlight>
            </a:endParaRPr>
          </a:p>
        </p:txBody>
      </p:sp>
      <p:sp>
        <p:nvSpPr>
          <p:cNvPr id="230" name="Tekstvak 229">
            <a:extLst>
              <a:ext uri="{FF2B5EF4-FFF2-40B4-BE49-F238E27FC236}">
                <a16:creationId xmlns:a16="http://schemas.microsoft.com/office/drawing/2014/main" id="{F3C7665E-A497-9876-56DA-272E6A9C07ED}"/>
              </a:ext>
            </a:extLst>
          </p:cNvPr>
          <p:cNvSpPr txBox="1"/>
          <p:nvPr/>
        </p:nvSpPr>
        <p:spPr>
          <a:xfrm>
            <a:off x="8547275" y="1911559"/>
            <a:ext cx="2970893" cy="132343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Info: 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wanden en muren lopen door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-schot in wanden en muur Dq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-score begint tijdens schieten 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-start pos as demonstrerend</a:t>
            </a:r>
            <a:endParaRPr lang="nl-NL" sz="1600" dirty="0">
              <a:solidFill>
                <a:srgbClr val="FF0000"/>
              </a:solidFill>
            </a:endParaRPr>
          </a:p>
        </p:txBody>
      </p:sp>
      <p:sp>
        <p:nvSpPr>
          <p:cNvPr id="253" name="Tekstvak 252">
            <a:extLst>
              <a:ext uri="{FF2B5EF4-FFF2-40B4-BE49-F238E27FC236}">
                <a16:creationId xmlns:a16="http://schemas.microsoft.com/office/drawing/2014/main" id="{93B5F516-CD1F-FB51-FEE1-9A97DAA18958}"/>
              </a:ext>
            </a:extLst>
          </p:cNvPr>
          <p:cNvSpPr txBox="1"/>
          <p:nvPr/>
        </p:nvSpPr>
        <p:spPr>
          <a:xfrm>
            <a:off x="5292966" y="5863876"/>
            <a:ext cx="1454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</a:rPr>
              <a:t>Meter: 15 &amp; 25 M</a:t>
            </a:r>
            <a:endParaRPr lang="nl-BE" sz="1200" b="1" dirty="0">
              <a:solidFill>
                <a:srgbClr val="FF0000"/>
              </a:solidFill>
            </a:endParaRPr>
          </a:p>
        </p:txBody>
      </p:sp>
      <p:sp>
        <p:nvSpPr>
          <p:cNvPr id="256" name="Tekstvak 255">
            <a:extLst>
              <a:ext uri="{FF2B5EF4-FFF2-40B4-BE49-F238E27FC236}">
                <a16:creationId xmlns:a16="http://schemas.microsoft.com/office/drawing/2014/main" id="{BC8E929B-B7DE-2C64-6C03-705E01CCA435}"/>
              </a:ext>
            </a:extLst>
          </p:cNvPr>
          <p:cNvSpPr txBox="1"/>
          <p:nvPr/>
        </p:nvSpPr>
        <p:spPr>
          <a:xfrm>
            <a:off x="8244635" y="749544"/>
            <a:ext cx="3471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highlight>
                  <a:srgbClr val="FFFF00"/>
                </a:highlight>
                <a:latin typeface="Britannic Bold" panose="020B0903060703020204" pitchFamily="34" charset="0"/>
              </a:rPr>
              <a:t>Team M1-B:LVR/AREA 2 : Min R = 48</a:t>
            </a:r>
            <a:endParaRPr lang="nl-BE" sz="1600" dirty="0">
              <a:highlight>
                <a:srgbClr val="FFFF00"/>
              </a:highlight>
              <a:latin typeface="Britannic Bold" panose="020B0903060703020204" pitchFamily="34" charset="0"/>
            </a:endParaRPr>
          </a:p>
        </p:txBody>
      </p:sp>
      <p:sp>
        <p:nvSpPr>
          <p:cNvPr id="225" name="Tekstvak 2">
            <a:extLst>
              <a:ext uri="{FF2B5EF4-FFF2-40B4-BE49-F238E27FC236}">
                <a16:creationId xmlns:a16="http://schemas.microsoft.com/office/drawing/2014/main" id="{0E1F4D23-75B0-DD29-6A90-05EC56C587B7}"/>
              </a:ext>
            </a:extLst>
          </p:cNvPr>
          <p:cNvSpPr txBox="1"/>
          <p:nvPr/>
        </p:nvSpPr>
        <p:spPr>
          <a:xfrm>
            <a:off x="8494987" y="1142674"/>
            <a:ext cx="2970893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nl-NL" sz="12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Marc Hendrickx</a:t>
            </a:r>
            <a:r>
              <a:rPr lang="nl-BE" sz="12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12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Wapens  &amp; Munitie</a:t>
            </a:r>
            <a:endParaRPr lang="nl-BE" sz="1200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1" name="Tekstvak 260">
            <a:extLst>
              <a:ext uri="{FF2B5EF4-FFF2-40B4-BE49-F238E27FC236}">
                <a16:creationId xmlns:a16="http://schemas.microsoft.com/office/drawing/2014/main" id="{6D44AA1D-16F8-2C30-97BD-AB9221E865E2}"/>
              </a:ext>
            </a:extLst>
          </p:cNvPr>
          <p:cNvSpPr txBox="1"/>
          <p:nvPr/>
        </p:nvSpPr>
        <p:spPr>
          <a:xfrm>
            <a:off x="8292086" y="4684859"/>
            <a:ext cx="35754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BE" b="1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Stage 4</a:t>
            </a:r>
          </a:p>
          <a:p>
            <a:pPr>
              <a:buNone/>
            </a:pPr>
            <a:r>
              <a:rPr lang="nl-BE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nl-BE" sz="2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nl-BE" sz="1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Option </a:t>
            </a:r>
            <a:r>
              <a:rPr lang="nl-BE" sz="12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nl-BE" sz="1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Magazine inserted, chamber empty, </a:t>
            </a:r>
          </a:p>
          <a:p>
            <a:pPr>
              <a:buNone/>
            </a:pPr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,bold forward hammer down</a:t>
            </a:r>
            <a:endParaRPr lang="nl-BE" sz="1200" b="1" kern="1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8" name="Rechthoek 257">
            <a:extLst>
              <a:ext uri="{FF2B5EF4-FFF2-40B4-BE49-F238E27FC236}">
                <a16:creationId xmlns:a16="http://schemas.microsoft.com/office/drawing/2014/main" id="{D501F203-A515-BA5A-D5ED-AB36018C8E3C}"/>
              </a:ext>
            </a:extLst>
          </p:cNvPr>
          <p:cNvSpPr/>
          <p:nvPr/>
        </p:nvSpPr>
        <p:spPr>
          <a:xfrm>
            <a:off x="6661116" y="3753264"/>
            <a:ext cx="439276" cy="923330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38100"/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62" name="Rechthoek 261">
            <a:extLst>
              <a:ext uri="{FF2B5EF4-FFF2-40B4-BE49-F238E27FC236}">
                <a16:creationId xmlns:a16="http://schemas.microsoft.com/office/drawing/2014/main" id="{99ABAB97-9C94-D596-0C1C-1A66D0D995D0}"/>
              </a:ext>
            </a:extLst>
          </p:cNvPr>
          <p:cNvSpPr/>
          <p:nvPr/>
        </p:nvSpPr>
        <p:spPr>
          <a:xfrm>
            <a:off x="5225000" y="3699450"/>
            <a:ext cx="151535" cy="1062113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255" name="Rechte verbindingslijn 254">
            <a:extLst>
              <a:ext uri="{FF2B5EF4-FFF2-40B4-BE49-F238E27FC236}">
                <a16:creationId xmlns:a16="http://schemas.microsoft.com/office/drawing/2014/main" id="{D621DE71-7B74-FD94-CFC3-215095631F09}"/>
              </a:ext>
            </a:extLst>
          </p:cNvPr>
          <p:cNvCxnSpPr>
            <a:cxnSpLocks/>
          </p:cNvCxnSpPr>
          <p:nvPr/>
        </p:nvCxnSpPr>
        <p:spPr>
          <a:xfrm flipH="1">
            <a:off x="2960083" y="2169050"/>
            <a:ext cx="731072" cy="976921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7" name="Rechthoek 256">
            <a:extLst>
              <a:ext uri="{FF2B5EF4-FFF2-40B4-BE49-F238E27FC236}">
                <a16:creationId xmlns:a16="http://schemas.microsoft.com/office/drawing/2014/main" id="{8CA93FFE-9DA3-AF9E-61DE-0E52225BE0CA}"/>
              </a:ext>
            </a:extLst>
          </p:cNvPr>
          <p:cNvSpPr/>
          <p:nvPr/>
        </p:nvSpPr>
        <p:spPr>
          <a:xfrm>
            <a:off x="2114509" y="1967562"/>
            <a:ext cx="439276" cy="923330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57150"/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pic>
        <p:nvPicPr>
          <p:cNvPr id="228" name="Picture 6" descr="RS - IPSC Hard Cover Targets - RangeMaster Store">
            <a:extLst>
              <a:ext uri="{FF2B5EF4-FFF2-40B4-BE49-F238E27FC236}">
                <a16:creationId xmlns:a16="http://schemas.microsoft.com/office/drawing/2014/main" id="{CA62A849-B8D3-40B2-41C1-48E531168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56" y="608853"/>
            <a:ext cx="272742" cy="38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4" name="Rechthoek 263">
            <a:extLst>
              <a:ext uri="{FF2B5EF4-FFF2-40B4-BE49-F238E27FC236}">
                <a16:creationId xmlns:a16="http://schemas.microsoft.com/office/drawing/2014/main" id="{43794D56-B753-A9A0-D704-1E1C486B4949}"/>
              </a:ext>
            </a:extLst>
          </p:cNvPr>
          <p:cNvSpPr/>
          <p:nvPr/>
        </p:nvSpPr>
        <p:spPr>
          <a:xfrm>
            <a:off x="1875814" y="3182716"/>
            <a:ext cx="439276" cy="811742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38100"/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984548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277CD-7995-0763-4C2B-C44B33BAF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Rechte verbindingslijn 190">
            <a:extLst>
              <a:ext uri="{FF2B5EF4-FFF2-40B4-BE49-F238E27FC236}">
                <a16:creationId xmlns:a16="http://schemas.microsoft.com/office/drawing/2014/main" id="{76E922E1-DE6B-68EC-9CF6-48023FAD86A3}"/>
              </a:ext>
            </a:extLst>
          </p:cNvPr>
          <p:cNvCxnSpPr>
            <a:cxnSpLocks/>
          </p:cNvCxnSpPr>
          <p:nvPr/>
        </p:nvCxnSpPr>
        <p:spPr>
          <a:xfrm>
            <a:off x="5354648" y="3088255"/>
            <a:ext cx="379147" cy="9422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8" name="Rechte verbindingslijn 187">
            <a:extLst>
              <a:ext uri="{FF2B5EF4-FFF2-40B4-BE49-F238E27FC236}">
                <a16:creationId xmlns:a16="http://schemas.microsoft.com/office/drawing/2014/main" id="{E602B4B6-798A-055A-A952-9B53129D33F2}"/>
              </a:ext>
            </a:extLst>
          </p:cNvPr>
          <p:cNvCxnSpPr>
            <a:cxnSpLocks/>
          </p:cNvCxnSpPr>
          <p:nvPr/>
        </p:nvCxnSpPr>
        <p:spPr>
          <a:xfrm flipH="1">
            <a:off x="6625883" y="3100615"/>
            <a:ext cx="178479" cy="106461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5" name="Rechthoek 184">
            <a:extLst>
              <a:ext uri="{FF2B5EF4-FFF2-40B4-BE49-F238E27FC236}">
                <a16:creationId xmlns:a16="http://schemas.microsoft.com/office/drawing/2014/main" id="{B304B356-352D-BC83-F632-24C02F7E509A}"/>
              </a:ext>
            </a:extLst>
          </p:cNvPr>
          <p:cNvSpPr/>
          <p:nvPr/>
        </p:nvSpPr>
        <p:spPr>
          <a:xfrm>
            <a:off x="5514879" y="448860"/>
            <a:ext cx="45719" cy="1827584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grpSp>
        <p:nvGrpSpPr>
          <p:cNvPr id="267" name="Group 67">
            <a:extLst>
              <a:ext uri="{FF2B5EF4-FFF2-40B4-BE49-F238E27FC236}">
                <a16:creationId xmlns:a16="http://schemas.microsoft.com/office/drawing/2014/main" id="{27199664-1AD4-F0E2-B40D-0DEA533715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53619" y="3312158"/>
            <a:ext cx="395110" cy="570714"/>
            <a:chOff x="5613" y="9596"/>
            <a:chExt cx="729" cy="1054"/>
          </a:xfrm>
        </p:grpSpPr>
        <p:grpSp>
          <p:nvGrpSpPr>
            <p:cNvPr id="268" name="Group 68">
              <a:extLst>
                <a:ext uri="{FF2B5EF4-FFF2-40B4-BE49-F238E27FC236}">
                  <a16:creationId xmlns:a16="http://schemas.microsoft.com/office/drawing/2014/main" id="{BF1B5CD4-4C95-1B3C-53DA-EEB4E1EA47A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285" name="Oval 69">
                <a:extLst>
                  <a:ext uri="{FF2B5EF4-FFF2-40B4-BE49-F238E27FC236}">
                    <a16:creationId xmlns:a16="http://schemas.microsoft.com/office/drawing/2014/main" id="{DD95D96C-43C8-1570-D145-3B353A2D28F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6" name="Oval 70">
                <a:extLst>
                  <a:ext uri="{FF2B5EF4-FFF2-40B4-BE49-F238E27FC236}">
                    <a16:creationId xmlns:a16="http://schemas.microsoft.com/office/drawing/2014/main" id="{E1D28146-F9B5-2FA2-5F4E-5C5AB770188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7" name="Rectangle 71">
                <a:extLst>
                  <a:ext uri="{FF2B5EF4-FFF2-40B4-BE49-F238E27FC236}">
                    <a16:creationId xmlns:a16="http://schemas.microsoft.com/office/drawing/2014/main" id="{2375B091-A25C-E57D-166A-F6D01A43B65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8" name="Oval 72">
                <a:extLst>
                  <a:ext uri="{FF2B5EF4-FFF2-40B4-BE49-F238E27FC236}">
                    <a16:creationId xmlns:a16="http://schemas.microsoft.com/office/drawing/2014/main" id="{CD51C6DD-4F82-03B2-6BBF-9DA13EAEA0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69" name="Group 73">
              <a:extLst>
                <a:ext uri="{FF2B5EF4-FFF2-40B4-BE49-F238E27FC236}">
                  <a16:creationId xmlns:a16="http://schemas.microsoft.com/office/drawing/2014/main" id="{1890B2BF-D30D-D7DF-FE4D-A31324D476B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281" name="Oval 74">
                <a:extLst>
                  <a:ext uri="{FF2B5EF4-FFF2-40B4-BE49-F238E27FC236}">
                    <a16:creationId xmlns:a16="http://schemas.microsoft.com/office/drawing/2014/main" id="{B1058BF9-5DDA-871E-369D-8D1BA56F4A5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2" name="Oval 75">
                <a:extLst>
                  <a:ext uri="{FF2B5EF4-FFF2-40B4-BE49-F238E27FC236}">
                    <a16:creationId xmlns:a16="http://schemas.microsoft.com/office/drawing/2014/main" id="{AECC33BA-1A68-AE3E-ECC3-3F7A0A7A3EF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3" name="Rectangle 76">
                <a:extLst>
                  <a:ext uri="{FF2B5EF4-FFF2-40B4-BE49-F238E27FC236}">
                    <a16:creationId xmlns:a16="http://schemas.microsoft.com/office/drawing/2014/main" id="{EB506366-0B3A-1AE3-73F2-16F2004F9EB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4" name="Oval 77">
                <a:extLst>
                  <a:ext uri="{FF2B5EF4-FFF2-40B4-BE49-F238E27FC236}">
                    <a16:creationId xmlns:a16="http://schemas.microsoft.com/office/drawing/2014/main" id="{FC236044-FD9E-58BE-1356-801670AD10A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71" name="Group 78">
              <a:extLst>
                <a:ext uri="{FF2B5EF4-FFF2-40B4-BE49-F238E27FC236}">
                  <a16:creationId xmlns:a16="http://schemas.microsoft.com/office/drawing/2014/main" id="{8117C557-6229-17AB-5D4A-51DB84F4D52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277" name="Oval 79">
                <a:extLst>
                  <a:ext uri="{FF2B5EF4-FFF2-40B4-BE49-F238E27FC236}">
                    <a16:creationId xmlns:a16="http://schemas.microsoft.com/office/drawing/2014/main" id="{52AE8B6C-8E5F-431C-D173-DA90465B283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8" name="Oval 80">
                <a:extLst>
                  <a:ext uri="{FF2B5EF4-FFF2-40B4-BE49-F238E27FC236}">
                    <a16:creationId xmlns:a16="http://schemas.microsoft.com/office/drawing/2014/main" id="{83D2E750-A5A8-712A-1FC9-9B578CBFE46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9" name="Rectangle 81">
                <a:extLst>
                  <a:ext uri="{FF2B5EF4-FFF2-40B4-BE49-F238E27FC236}">
                    <a16:creationId xmlns:a16="http://schemas.microsoft.com/office/drawing/2014/main" id="{3F962F61-0200-4F88-1FBA-757E24684F9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80" name="Oval 82">
                <a:extLst>
                  <a:ext uri="{FF2B5EF4-FFF2-40B4-BE49-F238E27FC236}">
                    <a16:creationId xmlns:a16="http://schemas.microsoft.com/office/drawing/2014/main" id="{519D7142-1D80-A7A1-131F-795C14F530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72" name="Group 83">
              <a:extLst>
                <a:ext uri="{FF2B5EF4-FFF2-40B4-BE49-F238E27FC236}">
                  <a16:creationId xmlns:a16="http://schemas.microsoft.com/office/drawing/2014/main" id="{23A8D54E-9BD4-B3C0-F8B6-779A7970900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273" name="Oval 84">
                <a:extLst>
                  <a:ext uri="{FF2B5EF4-FFF2-40B4-BE49-F238E27FC236}">
                    <a16:creationId xmlns:a16="http://schemas.microsoft.com/office/drawing/2014/main" id="{39FD5181-A669-31A8-7EF1-354036FCFD8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4" name="Oval 85">
                <a:extLst>
                  <a:ext uri="{FF2B5EF4-FFF2-40B4-BE49-F238E27FC236}">
                    <a16:creationId xmlns:a16="http://schemas.microsoft.com/office/drawing/2014/main" id="{46E48DDE-4A40-9AC6-8B66-B68D07A89F6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5" name="Rectangle 86">
                <a:extLst>
                  <a:ext uri="{FF2B5EF4-FFF2-40B4-BE49-F238E27FC236}">
                    <a16:creationId xmlns:a16="http://schemas.microsoft.com/office/drawing/2014/main" id="{566D0E56-EEF1-A9E6-7B73-9EAC0B5FCB3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6" name="Oval 87">
                <a:extLst>
                  <a:ext uri="{FF2B5EF4-FFF2-40B4-BE49-F238E27FC236}">
                    <a16:creationId xmlns:a16="http://schemas.microsoft.com/office/drawing/2014/main" id="{B847B6F8-EDEB-FA58-BA0F-BE7D4A1ADA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grpSp>
        <p:nvGrpSpPr>
          <p:cNvPr id="21" name="Group 67">
            <a:extLst>
              <a:ext uri="{FF2B5EF4-FFF2-40B4-BE49-F238E27FC236}">
                <a16:creationId xmlns:a16="http://schemas.microsoft.com/office/drawing/2014/main" id="{5EC74822-2333-E4F0-17A0-097FE86BB1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60157" y="3317038"/>
            <a:ext cx="395110" cy="570714"/>
            <a:chOff x="5613" y="9596"/>
            <a:chExt cx="729" cy="1054"/>
          </a:xfrm>
        </p:grpSpPr>
        <p:grpSp>
          <p:nvGrpSpPr>
            <p:cNvPr id="22" name="Group 68">
              <a:extLst>
                <a:ext uri="{FF2B5EF4-FFF2-40B4-BE49-F238E27FC236}">
                  <a16:creationId xmlns:a16="http://schemas.microsoft.com/office/drawing/2014/main" id="{10587C63-3919-2369-997D-25D07740B02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471" name="Oval 69">
                <a:extLst>
                  <a:ext uri="{FF2B5EF4-FFF2-40B4-BE49-F238E27FC236}">
                    <a16:creationId xmlns:a16="http://schemas.microsoft.com/office/drawing/2014/main" id="{8EC0305B-16B6-44F6-4801-23E62733DCC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73" name="Oval 70">
                <a:extLst>
                  <a:ext uri="{FF2B5EF4-FFF2-40B4-BE49-F238E27FC236}">
                    <a16:creationId xmlns:a16="http://schemas.microsoft.com/office/drawing/2014/main" id="{C6B2DFCF-D281-9ACB-FF1E-D408E71B403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79" name="Rectangle 71">
                <a:extLst>
                  <a:ext uri="{FF2B5EF4-FFF2-40B4-BE49-F238E27FC236}">
                    <a16:creationId xmlns:a16="http://schemas.microsoft.com/office/drawing/2014/main" id="{046DC664-DA0E-ED7C-AAD3-4D93DC81EAA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81" name="Oval 72">
                <a:extLst>
                  <a:ext uri="{FF2B5EF4-FFF2-40B4-BE49-F238E27FC236}">
                    <a16:creationId xmlns:a16="http://schemas.microsoft.com/office/drawing/2014/main" id="{8B2B97AF-7D38-BA47-AAAC-53960DAD4EF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3" name="Group 73">
              <a:extLst>
                <a:ext uri="{FF2B5EF4-FFF2-40B4-BE49-F238E27FC236}">
                  <a16:creationId xmlns:a16="http://schemas.microsoft.com/office/drawing/2014/main" id="{4A25D43A-71AF-53A2-301E-823D34F97A1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459" name="Oval 74">
                <a:extLst>
                  <a:ext uri="{FF2B5EF4-FFF2-40B4-BE49-F238E27FC236}">
                    <a16:creationId xmlns:a16="http://schemas.microsoft.com/office/drawing/2014/main" id="{3D611350-2DC9-2888-61DA-77AE14B9592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65" name="Oval 75">
                <a:extLst>
                  <a:ext uri="{FF2B5EF4-FFF2-40B4-BE49-F238E27FC236}">
                    <a16:creationId xmlns:a16="http://schemas.microsoft.com/office/drawing/2014/main" id="{FA9733AF-E75A-972D-2052-9AF2ABE02F0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67" name="Rectangle 76">
                <a:extLst>
                  <a:ext uri="{FF2B5EF4-FFF2-40B4-BE49-F238E27FC236}">
                    <a16:creationId xmlns:a16="http://schemas.microsoft.com/office/drawing/2014/main" id="{2C177E8A-9B17-AD6D-1E68-CE004B62B86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69" name="Oval 77">
                <a:extLst>
                  <a:ext uri="{FF2B5EF4-FFF2-40B4-BE49-F238E27FC236}">
                    <a16:creationId xmlns:a16="http://schemas.microsoft.com/office/drawing/2014/main" id="{C4E37D60-61C3-5B9C-33E0-E56B2880E63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4" name="Group 78">
              <a:extLst>
                <a:ext uri="{FF2B5EF4-FFF2-40B4-BE49-F238E27FC236}">
                  <a16:creationId xmlns:a16="http://schemas.microsoft.com/office/drawing/2014/main" id="{597BEF05-4E9F-A4C9-C542-0DA40034B1A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455" name="Oval 79">
                <a:extLst>
                  <a:ext uri="{FF2B5EF4-FFF2-40B4-BE49-F238E27FC236}">
                    <a16:creationId xmlns:a16="http://schemas.microsoft.com/office/drawing/2014/main" id="{B891F822-AA59-D6B7-C679-AF0F0CD03BD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56" name="Oval 80">
                <a:extLst>
                  <a:ext uri="{FF2B5EF4-FFF2-40B4-BE49-F238E27FC236}">
                    <a16:creationId xmlns:a16="http://schemas.microsoft.com/office/drawing/2014/main" id="{37E7FA14-A89C-9556-3DAA-DF2F6198396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57" name="Rectangle 81">
                <a:extLst>
                  <a:ext uri="{FF2B5EF4-FFF2-40B4-BE49-F238E27FC236}">
                    <a16:creationId xmlns:a16="http://schemas.microsoft.com/office/drawing/2014/main" id="{F5FDB7F7-7A41-AEAE-EAC3-F85B601CFFF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58" name="Oval 82">
                <a:extLst>
                  <a:ext uri="{FF2B5EF4-FFF2-40B4-BE49-F238E27FC236}">
                    <a16:creationId xmlns:a16="http://schemas.microsoft.com/office/drawing/2014/main" id="{A95C0E0A-09FA-42CC-6F02-4087B887B1C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25" name="Group 83">
              <a:extLst>
                <a:ext uri="{FF2B5EF4-FFF2-40B4-BE49-F238E27FC236}">
                  <a16:creationId xmlns:a16="http://schemas.microsoft.com/office/drawing/2014/main" id="{E67221F2-D3D5-4CCA-C2A3-9049637491D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26" name="Oval 84">
                <a:extLst>
                  <a:ext uri="{FF2B5EF4-FFF2-40B4-BE49-F238E27FC236}">
                    <a16:creationId xmlns:a16="http://schemas.microsoft.com/office/drawing/2014/main" id="{1AAE3E5D-A94C-FDB5-769A-1E27FC93716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27" name="Oval 85">
                <a:extLst>
                  <a:ext uri="{FF2B5EF4-FFF2-40B4-BE49-F238E27FC236}">
                    <a16:creationId xmlns:a16="http://schemas.microsoft.com/office/drawing/2014/main" id="{4717371D-C372-454C-1DA9-405A4D4C351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31" name="Rectangle 86">
                <a:extLst>
                  <a:ext uri="{FF2B5EF4-FFF2-40B4-BE49-F238E27FC236}">
                    <a16:creationId xmlns:a16="http://schemas.microsoft.com/office/drawing/2014/main" id="{3B5B94EA-5A61-C5BA-B242-70431056468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32" name="Oval 87">
                <a:extLst>
                  <a:ext uri="{FF2B5EF4-FFF2-40B4-BE49-F238E27FC236}">
                    <a16:creationId xmlns:a16="http://schemas.microsoft.com/office/drawing/2014/main" id="{83C98B27-FDC3-1DB5-659B-9E79FEC3310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grpSp>
        <p:nvGrpSpPr>
          <p:cNvPr id="482" name="Group 67">
            <a:extLst>
              <a:ext uri="{FF2B5EF4-FFF2-40B4-BE49-F238E27FC236}">
                <a16:creationId xmlns:a16="http://schemas.microsoft.com/office/drawing/2014/main" id="{13FD9C15-8829-A6B3-CFC6-D225331948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73391" y="3213754"/>
            <a:ext cx="395110" cy="570714"/>
            <a:chOff x="5613" y="9596"/>
            <a:chExt cx="729" cy="1054"/>
          </a:xfrm>
        </p:grpSpPr>
        <p:grpSp>
          <p:nvGrpSpPr>
            <p:cNvPr id="483" name="Group 68">
              <a:extLst>
                <a:ext uri="{FF2B5EF4-FFF2-40B4-BE49-F238E27FC236}">
                  <a16:creationId xmlns:a16="http://schemas.microsoft.com/office/drawing/2014/main" id="{8947066E-CA62-839C-DACF-DD5385F6349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499" name="Oval 69">
                <a:extLst>
                  <a:ext uri="{FF2B5EF4-FFF2-40B4-BE49-F238E27FC236}">
                    <a16:creationId xmlns:a16="http://schemas.microsoft.com/office/drawing/2014/main" id="{D6F08345-54E5-D8FA-BB8A-9A422058627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00" name="Oval 70">
                <a:extLst>
                  <a:ext uri="{FF2B5EF4-FFF2-40B4-BE49-F238E27FC236}">
                    <a16:creationId xmlns:a16="http://schemas.microsoft.com/office/drawing/2014/main" id="{5B99E1DE-C1CF-92A4-3BDB-1D2FF89A462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01" name="Rectangle 71">
                <a:extLst>
                  <a:ext uri="{FF2B5EF4-FFF2-40B4-BE49-F238E27FC236}">
                    <a16:creationId xmlns:a16="http://schemas.microsoft.com/office/drawing/2014/main" id="{229DC077-17D6-ED75-B9C8-79C560E87A0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02" name="Oval 72">
                <a:extLst>
                  <a:ext uri="{FF2B5EF4-FFF2-40B4-BE49-F238E27FC236}">
                    <a16:creationId xmlns:a16="http://schemas.microsoft.com/office/drawing/2014/main" id="{D027E3B6-5334-A24D-DCF6-7E5E751A8FF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484" name="Group 73">
              <a:extLst>
                <a:ext uri="{FF2B5EF4-FFF2-40B4-BE49-F238E27FC236}">
                  <a16:creationId xmlns:a16="http://schemas.microsoft.com/office/drawing/2014/main" id="{C20ACC84-2F2D-35DA-B7B2-28ED37CA89C1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495" name="Oval 74">
                <a:extLst>
                  <a:ext uri="{FF2B5EF4-FFF2-40B4-BE49-F238E27FC236}">
                    <a16:creationId xmlns:a16="http://schemas.microsoft.com/office/drawing/2014/main" id="{E899CE7C-23DE-586D-D3E5-09D7A6BD4BA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6" name="Oval 75">
                <a:extLst>
                  <a:ext uri="{FF2B5EF4-FFF2-40B4-BE49-F238E27FC236}">
                    <a16:creationId xmlns:a16="http://schemas.microsoft.com/office/drawing/2014/main" id="{0D7A57AF-6F2F-D020-FB6E-4A1F030EEC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7" name="Rectangle 76">
                <a:extLst>
                  <a:ext uri="{FF2B5EF4-FFF2-40B4-BE49-F238E27FC236}">
                    <a16:creationId xmlns:a16="http://schemas.microsoft.com/office/drawing/2014/main" id="{63CAB72A-D4CB-78CB-31C5-FC6A5C73588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8" name="Oval 77">
                <a:extLst>
                  <a:ext uri="{FF2B5EF4-FFF2-40B4-BE49-F238E27FC236}">
                    <a16:creationId xmlns:a16="http://schemas.microsoft.com/office/drawing/2014/main" id="{D45A24BA-34C9-2FBC-076A-3BCFB2F2C00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485" name="Group 78">
              <a:extLst>
                <a:ext uri="{FF2B5EF4-FFF2-40B4-BE49-F238E27FC236}">
                  <a16:creationId xmlns:a16="http://schemas.microsoft.com/office/drawing/2014/main" id="{1F914A63-655F-4D3D-4D60-B9797E4D0BD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491" name="Oval 79">
                <a:extLst>
                  <a:ext uri="{FF2B5EF4-FFF2-40B4-BE49-F238E27FC236}">
                    <a16:creationId xmlns:a16="http://schemas.microsoft.com/office/drawing/2014/main" id="{316EE919-451B-10DE-E42A-A44A25374B2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2" name="Oval 80">
                <a:extLst>
                  <a:ext uri="{FF2B5EF4-FFF2-40B4-BE49-F238E27FC236}">
                    <a16:creationId xmlns:a16="http://schemas.microsoft.com/office/drawing/2014/main" id="{2C2AEFF7-A690-0D4D-FD08-159E7FBD24B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3" name="Rectangle 81">
                <a:extLst>
                  <a:ext uri="{FF2B5EF4-FFF2-40B4-BE49-F238E27FC236}">
                    <a16:creationId xmlns:a16="http://schemas.microsoft.com/office/drawing/2014/main" id="{9B108002-882A-4385-183A-644DE8B619B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4" name="Oval 82">
                <a:extLst>
                  <a:ext uri="{FF2B5EF4-FFF2-40B4-BE49-F238E27FC236}">
                    <a16:creationId xmlns:a16="http://schemas.microsoft.com/office/drawing/2014/main" id="{4F1313E5-5D1A-2BF0-1605-6D456717F06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486" name="Group 83">
              <a:extLst>
                <a:ext uri="{FF2B5EF4-FFF2-40B4-BE49-F238E27FC236}">
                  <a16:creationId xmlns:a16="http://schemas.microsoft.com/office/drawing/2014/main" id="{18690C8B-07E7-DD82-658C-DE97E3E83E8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487" name="Oval 84">
                <a:extLst>
                  <a:ext uri="{FF2B5EF4-FFF2-40B4-BE49-F238E27FC236}">
                    <a16:creationId xmlns:a16="http://schemas.microsoft.com/office/drawing/2014/main" id="{56D4A974-DC97-6B64-F118-212CBE571C5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88" name="Oval 85">
                <a:extLst>
                  <a:ext uri="{FF2B5EF4-FFF2-40B4-BE49-F238E27FC236}">
                    <a16:creationId xmlns:a16="http://schemas.microsoft.com/office/drawing/2014/main" id="{52D550A9-CB2E-0583-1129-BF3C3B4CE01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89" name="Rectangle 86">
                <a:extLst>
                  <a:ext uri="{FF2B5EF4-FFF2-40B4-BE49-F238E27FC236}">
                    <a16:creationId xmlns:a16="http://schemas.microsoft.com/office/drawing/2014/main" id="{D0E95559-092B-FD46-3859-B9F7249E499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490" name="Oval 87">
                <a:extLst>
                  <a:ext uri="{FF2B5EF4-FFF2-40B4-BE49-F238E27FC236}">
                    <a16:creationId xmlns:a16="http://schemas.microsoft.com/office/drawing/2014/main" id="{066B0DFB-CBB4-BD8E-0119-D481567C9B3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grpSp>
        <p:nvGrpSpPr>
          <p:cNvPr id="503" name="Group 67">
            <a:extLst>
              <a:ext uri="{FF2B5EF4-FFF2-40B4-BE49-F238E27FC236}">
                <a16:creationId xmlns:a16="http://schemas.microsoft.com/office/drawing/2014/main" id="{4229206F-3189-1A2B-718F-45187A5013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0090" y="3201945"/>
            <a:ext cx="395110" cy="570714"/>
            <a:chOff x="5613" y="9596"/>
            <a:chExt cx="729" cy="1054"/>
          </a:xfrm>
        </p:grpSpPr>
        <p:grpSp>
          <p:nvGrpSpPr>
            <p:cNvPr id="504" name="Group 68">
              <a:extLst>
                <a:ext uri="{FF2B5EF4-FFF2-40B4-BE49-F238E27FC236}">
                  <a16:creationId xmlns:a16="http://schemas.microsoft.com/office/drawing/2014/main" id="{561944BB-FF6E-B380-A217-72767BA5758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3" y="10234"/>
              <a:ext cx="726" cy="416"/>
              <a:chOff x="5760" y="6624"/>
              <a:chExt cx="578" cy="330"/>
            </a:xfrm>
          </p:grpSpPr>
          <p:sp>
            <p:nvSpPr>
              <p:cNvPr id="180" name="Oval 69">
                <a:extLst>
                  <a:ext uri="{FF2B5EF4-FFF2-40B4-BE49-F238E27FC236}">
                    <a16:creationId xmlns:a16="http://schemas.microsoft.com/office/drawing/2014/main" id="{BBDDBCA6-153C-E327-58FB-C5D70C476F4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81" name="Oval 70">
                <a:extLst>
                  <a:ext uri="{FF2B5EF4-FFF2-40B4-BE49-F238E27FC236}">
                    <a16:creationId xmlns:a16="http://schemas.microsoft.com/office/drawing/2014/main" id="{3D640D9D-1B09-5F24-7BEF-D5952660A3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82" name="Rectangle 71">
                <a:extLst>
                  <a:ext uri="{FF2B5EF4-FFF2-40B4-BE49-F238E27FC236}">
                    <a16:creationId xmlns:a16="http://schemas.microsoft.com/office/drawing/2014/main" id="{CF156448-FB57-05DB-26CA-2C5C1175CE9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83" name="Oval 72">
                <a:extLst>
                  <a:ext uri="{FF2B5EF4-FFF2-40B4-BE49-F238E27FC236}">
                    <a16:creationId xmlns:a16="http://schemas.microsoft.com/office/drawing/2014/main" id="{BE8FC3D2-E78B-65BF-196C-A727CD2E284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505" name="Group 73">
              <a:extLst>
                <a:ext uri="{FF2B5EF4-FFF2-40B4-BE49-F238E27FC236}">
                  <a16:creationId xmlns:a16="http://schemas.microsoft.com/office/drawing/2014/main" id="{FA4B5CEF-9C08-5875-5CAD-0BFFF355F8A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10027"/>
              <a:ext cx="726" cy="416"/>
              <a:chOff x="5760" y="6624"/>
              <a:chExt cx="578" cy="330"/>
            </a:xfrm>
          </p:grpSpPr>
          <p:sp>
            <p:nvSpPr>
              <p:cNvPr id="174" name="Oval 74">
                <a:extLst>
                  <a:ext uri="{FF2B5EF4-FFF2-40B4-BE49-F238E27FC236}">
                    <a16:creationId xmlns:a16="http://schemas.microsoft.com/office/drawing/2014/main" id="{63DD4ADD-0A55-029E-A5D7-E42DCA9697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75" name="Oval 75">
                <a:extLst>
                  <a:ext uri="{FF2B5EF4-FFF2-40B4-BE49-F238E27FC236}">
                    <a16:creationId xmlns:a16="http://schemas.microsoft.com/office/drawing/2014/main" id="{4F391799-614E-7D89-3AB5-F9785B1AB57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78" name="Rectangle 76">
                <a:extLst>
                  <a:ext uri="{FF2B5EF4-FFF2-40B4-BE49-F238E27FC236}">
                    <a16:creationId xmlns:a16="http://schemas.microsoft.com/office/drawing/2014/main" id="{98839423-E8BF-EAC1-6741-396F46AC22E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79" name="Oval 77">
                <a:extLst>
                  <a:ext uri="{FF2B5EF4-FFF2-40B4-BE49-F238E27FC236}">
                    <a16:creationId xmlns:a16="http://schemas.microsoft.com/office/drawing/2014/main" id="{D34914EB-7708-858C-0515-0F2474EF9FB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506" name="Group 78">
              <a:extLst>
                <a:ext uri="{FF2B5EF4-FFF2-40B4-BE49-F238E27FC236}">
                  <a16:creationId xmlns:a16="http://schemas.microsoft.com/office/drawing/2014/main" id="{EA66965D-1B68-EC58-E25E-A89E74F81AD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812"/>
              <a:ext cx="726" cy="416"/>
              <a:chOff x="5760" y="6624"/>
              <a:chExt cx="578" cy="330"/>
            </a:xfrm>
          </p:grpSpPr>
          <p:sp>
            <p:nvSpPr>
              <p:cNvPr id="168" name="Oval 79">
                <a:extLst>
                  <a:ext uri="{FF2B5EF4-FFF2-40B4-BE49-F238E27FC236}">
                    <a16:creationId xmlns:a16="http://schemas.microsoft.com/office/drawing/2014/main" id="{15E4CD3B-FFEA-A657-3D95-C23777EA81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69" name="Oval 80">
                <a:extLst>
                  <a:ext uri="{FF2B5EF4-FFF2-40B4-BE49-F238E27FC236}">
                    <a16:creationId xmlns:a16="http://schemas.microsoft.com/office/drawing/2014/main" id="{6EF1F5C9-BC59-1FBE-EE01-5A36B06AB5B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70" name="Rectangle 81">
                <a:extLst>
                  <a:ext uri="{FF2B5EF4-FFF2-40B4-BE49-F238E27FC236}">
                    <a16:creationId xmlns:a16="http://schemas.microsoft.com/office/drawing/2014/main" id="{0054428E-94D2-90EE-22AD-440DBADE01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171" name="Oval 82">
                <a:extLst>
                  <a:ext uri="{FF2B5EF4-FFF2-40B4-BE49-F238E27FC236}">
                    <a16:creationId xmlns:a16="http://schemas.microsoft.com/office/drawing/2014/main" id="{8636DBEE-004A-CC5A-FACF-17220E33ADB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  <p:grpSp>
          <p:nvGrpSpPr>
            <p:cNvPr id="507" name="Group 83">
              <a:extLst>
                <a:ext uri="{FF2B5EF4-FFF2-40B4-BE49-F238E27FC236}">
                  <a16:creationId xmlns:a16="http://schemas.microsoft.com/office/drawing/2014/main" id="{BF739E6C-2325-64C0-AEB7-37AC85C1E22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616" y="9596"/>
              <a:ext cx="726" cy="416"/>
              <a:chOff x="5760" y="6624"/>
              <a:chExt cx="578" cy="330"/>
            </a:xfrm>
          </p:grpSpPr>
          <p:sp>
            <p:nvSpPr>
              <p:cNvPr id="508" name="Oval 84">
                <a:extLst>
                  <a:ext uri="{FF2B5EF4-FFF2-40B4-BE49-F238E27FC236}">
                    <a16:creationId xmlns:a16="http://schemas.microsoft.com/office/drawing/2014/main" id="{E5A04795-8F7E-0082-5D35-19F77F0D9E0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707"/>
                <a:ext cx="578" cy="247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09" name="Oval 85">
                <a:extLst>
                  <a:ext uri="{FF2B5EF4-FFF2-40B4-BE49-F238E27FC236}">
                    <a16:creationId xmlns:a16="http://schemas.microsoft.com/office/drawing/2014/main" id="{8C433FA6-44FE-5682-C2F8-08D6FEB17DF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0" y="6624"/>
                <a:ext cx="578" cy="248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10" name="Rectangle 86">
                <a:extLst>
                  <a:ext uri="{FF2B5EF4-FFF2-40B4-BE49-F238E27FC236}">
                    <a16:creationId xmlns:a16="http://schemas.microsoft.com/office/drawing/2014/main" id="{3B5DCF4A-F33D-675D-1C30-18C7C1C20EE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761" y="6738"/>
                <a:ext cx="576" cy="10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  <p:sp>
            <p:nvSpPr>
              <p:cNvPr id="511" name="Oval 87">
                <a:extLst>
                  <a:ext uri="{FF2B5EF4-FFF2-40B4-BE49-F238E27FC236}">
                    <a16:creationId xmlns:a16="http://schemas.microsoft.com/office/drawing/2014/main" id="{7B0E8613-A063-9120-AB97-5C68EA5752D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5882" y="6706"/>
                <a:ext cx="323" cy="82"/>
              </a:xfrm>
              <a:prstGeom prst="ellipse">
                <a:avLst/>
              </a:prstGeom>
              <a:solidFill>
                <a:srgbClr val="B2B2B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5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3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2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nl-BE" altLang="nl-BE" sz="1800"/>
              </a:p>
            </p:txBody>
          </p:sp>
        </p:grpSp>
      </p:grpSp>
      <p:sp>
        <p:nvSpPr>
          <p:cNvPr id="4" name="Rechthoek 3">
            <a:extLst>
              <a:ext uri="{FF2B5EF4-FFF2-40B4-BE49-F238E27FC236}">
                <a16:creationId xmlns:a16="http://schemas.microsoft.com/office/drawing/2014/main" id="{4FA07772-D3E4-7A52-F554-4D3EBCC7404C}"/>
              </a:ext>
            </a:extLst>
          </p:cNvPr>
          <p:cNvSpPr/>
          <p:nvPr/>
        </p:nvSpPr>
        <p:spPr>
          <a:xfrm>
            <a:off x="6695279" y="420042"/>
            <a:ext cx="664615" cy="8921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5AA31331-ACC8-D8D1-7F2E-E293764023B0}"/>
              </a:ext>
            </a:extLst>
          </p:cNvPr>
          <p:cNvSpPr/>
          <p:nvPr/>
        </p:nvSpPr>
        <p:spPr>
          <a:xfrm>
            <a:off x="4644397" y="448860"/>
            <a:ext cx="844924" cy="8921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C0315EB6-69B5-9F4B-1B81-468FE7DDA60F}"/>
              </a:ext>
            </a:extLst>
          </p:cNvPr>
          <p:cNvSpPr/>
          <p:nvPr/>
        </p:nvSpPr>
        <p:spPr>
          <a:xfrm>
            <a:off x="6630312" y="502553"/>
            <a:ext cx="45719" cy="1827584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10DDE8F6-4717-EA8F-9CFD-76D8E545FE44}"/>
              </a:ext>
            </a:extLst>
          </p:cNvPr>
          <p:cNvCxnSpPr>
            <a:cxnSpLocks/>
          </p:cNvCxnSpPr>
          <p:nvPr/>
        </p:nvCxnSpPr>
        <p:spPr>
          <a:xfrm>
            <a:off x="2106908" y="507550"/>
            <a:ext cx="0" cy="474869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kstvak 19">
            <a:extLst>
              <a:ext uri="{FF2B5EF4-FFF2-40B4-BE49-F238E27FC236}">
                <a16:creationId xmlns:a16="http://schemas.microsoft.com/office/drawing/2014/main" id="{773008B1-978A-9E68-362D-B2C83E428085}"/>
              </a:ext>
            </a:extLst>
          </p:cNvPr>
          <p:cNvSpPr txBox="1"/>
          <p:nvPr/>
        </p:nvSpPr>
        <p:spPr>
          <a:xfrm>
            <a:off x="1608358" y="6062515"/>
            <a:ext cx="946624" cy="369332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(</a:t>
            </a:r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Option 1)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F48E850B-E9D9-D4DD-140C-0A0FF33F2B36}"/>
              </a:ext>
            </a:extLst>
          </p:cNvPr>
          <p:cNvSpPr/>
          <p:nvPr/>
        </p:nvSpPr>
        <p:spPr>
          <a:xfrm>
            <a:off x="6687237" y="2075300"/>
            <a:ext cx="735392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DB9FB91B-4511-F6DA-3C15-C8C707CDCCA6}"/>
              </a:ext>
            </a:extLst>
          </p:cNvPr>
          <p:cNvSpPr/>
          <p:nvPr/>
        </p:nvSpPr>
        <p:spPr>
          <a:xfrm>
            <a:off x="5841966" y="5370171"/>
            <a:ext cx="475217" cy="1916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D03EB68A-60E6-0136-4830-8EE88AB2DE55}"/>
              </a:ext>
            </a:extLst>
          </p:cNvPr>
          <p:cNvCxnSpPr>
            <a:cxnSpLocks/>
          </p:cNvCxnSpPr>
          <p:nvPr/>
        </p:nvCxnSpPr>
        <p:spPr>
          <a:xfrm flipV="1">
            <a:off x="4616397" y="2980168"/>
            <a:ext cx="717800" cy="339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8" name="Group 2">
            <a:extLst>
              <a:ext uri="{FF2B5EF4-FFF2-40B4-BE49-F238E27FC236}">
                <a16:creationId xmlns:a16="http://schemas.microsoft.com/office/drawing/2014/main" id="{21407260-BB27-60B4-F293-98BE1DC051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85575" y="462142"/>
            <a:ext cx="226128" cy="281432"/>
            <a:chOff x="1136" y="2130"/>
            <a:chExt cx="9780" cy="12257"/>
          </a:xfrm>
        </p:grpSpPr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05225605-6EBA-F4FD-9620-F2D244C2C0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97D02F37-C362-2EE2-412B-45E640984F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BF5D7C26-7D46-B921-E98A-765613931D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C98C9D24-0A06-306E-8C5D-5C6F3E7B74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3" name="Group 2">
            <a:extLst>
              <a:ext uri="{FF2B5EF4-FFF2-40B4-BE49-F238E27FC236}">
                <a16:creationId xmlns:a16="http://schemas.microsoft.com/office/drawing/2014/main" id="{89A84318-9769-48CB-3B8B-357841D73FF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09496" y="743855"/>
            <a:ext cx="226128" cy="281432"/>
            <a:chOff x="1136" y="2130"/>
            <a:chExt cx="9780" cy="12257"/>
          </a:xfrm>
        </p:grpSpPr>
        <p:sp>
          <p:nvSpPr>
            <p:cNvPr id="44" name="Freeform 3">
              <a:extLst>
                <a:ext uri="{FF2B5EF4-FFF2-40B4-BE49-F238E27FC236}">
                  <a16:creationId xmlns:a16="http://schemas.microsoft.com/office/drawing/2014/main" id="{E0E49A6D-2B1A-5942-D885-25260B775B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5" name="Freeform 4">
              <a:extLst>
                <a:ext uri="{FF2B5EF4-FFF2-40B4-BE49-F238E27FC236}">
                  <a16:creationId xmlns:a16="http://schemas.microsoft.com/office/drawing/2014/main" id="{87793911-128A-2E03-ACD7-7A4A036FB17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6" name="Freeform 5">
              <a:extLst>
                <a:ext uri="{FF2B5EF4-FFF2-40B4-BE49-F238E27FC236}">
                  <a16:creationId xmlns:a16="http://schemas.microsoft.com/office/drawing/2014/main" id="{547272CE-05CF-E032-62FB-72AB2CF32C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id="{0CE699AB-9B29-8C51-624C-52744E2337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8" name="Group 2">
            <a:extLst>
              <a:ext uri="{FF2B5EF4-FFF2-40B4-BE49-F238E27FC236}">
                <a16:creationId xmlns:a16="http://schemas.microsoft.com/office/drawing/2014/main" id="{5F6FEF2C-91D1-F287-0D03-6E83F6C008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39836" y="743574"/>
            <a:ext cx="226128" cy="281432"/>
            <a:chOff x="1136" y="2130"/>
            <a:chExt cx="9780" cy="12257"/>
          </a:xfrm>
        </p:grpSpPr>
        <p:sp>
          <p:nvSpPr>
            <p:cNvPr id="49" name="Freeform 3">
              <a:extLst>
                <a:ext uri="{FF2B5EF4-FFF2-40B4-BE49-F238E27FC236}">
                  <a16:creationId xmlns:a16="http://schemas.microsoft.com/office/drawing/2014/main" id="{9C3A88F6-6D14-9ABA-572D-ACCFE70CF3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0" name="Freeform 4">
              <a:extLst>
                <a:ext uri="{FF2B5EF4-FFF2-40B4-BE49-F238E27FC236}">
                  <a16:creationId xmlns:a16="http://schemas.microsoft.com/office/drawing/2014/main" id="{8DC80FB3-B1DC-F59D-7F30-FFDE0C3186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AF101131-8573-B016-6407-AD21928FC2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1C179528-AA0B-E40C-634D-5E4CB4A149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53" name="Group 2">
            <a:extLst>
              <a:ext uri="{FF2B5EF4-FFF2-40B4-BE49-F238E27FC236}">
                <a16:creationId xmlns:a16="http://schemas.microsoft.com/office/drawing/2014/main" id="{3A58DE50-20CE-CC12-6E9E-1C6558B5732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76395" y="753698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54" name="Freeform 3">
              <a:extLst>
                <a:ext uri="{FF2B5EF4-FFF2-40B4-BE49-F238E27FC236}">
                  <a16:creationId xmlns:a16="http://schemas.microsoft.com/office/drawing/2014/main" id="{CC0B2DA6-070B-C177-C301-EE90196DF14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5" name="Freeform 4">
              <a:extLst>
                <a:ext uri="{FF2B5EF4-FFF2-40B4-BE49-F238E27FC236}">
                  <a16:creationId xmlns:a16="http://schemas.microsoft.com/office/drawing/2014/main" id="{3CC3F1C2-0CDA-91A0-1E6E-B81EFD3737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6" name="Freeform 5">
              <a:extLst>
                <a:ext uri="{FF2B5EF4-FFF2-40B4-BE49-F238E27FC236}">
                  <a16:creationId xmlns:a16="http://schemas.microsoft.com/office/drawing/2014/main" id="{A7B3D54E-740C-D767-6DAD-21BDA8FC9F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57" name="Freeform 6">
              <a:extLst>
                <a:ext uri="{FF2B5EF4-FFF2-40B4-BE49-F238E27FC236}">
                  <a16:creationId xmlns:a16="http://schemas.microsoft.com/office/drawing/2014/main" id="{C9163CAC-DE43-59CF-9E82-FD8A6057D27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58" name="AutoShape 126">
            <a:extLst>
              <a:ext uri="{FF2B5EF4-FFF2-40B4-BE49-F238E27FC236}">
                <a16:creationId xmlns:a16="http://schemas.microsoft.com/office/drawing/2014/main" id="{9E2A6B58-A8F4-E4D4-B808-F516C5DAB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304" y="735392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pic>
        <p:nvPicPr>
          <p:cNvPr id="61" name="Picture 316" descr="stand relax">
            <a:extLst>
              <a:ext uri="{FF2B5EF4-FFF2-40B4-BE49-F238E27FC236}">
                <a16:creationId xmlns:a16="http://schemas.microsoft.com/office/drawing/2014/main" id="{A2B2FCCA-52EA-5DA3-E975-F4D622CBB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761" y="4712909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2" name="Group 2">
            <a:extLst>
              <a:ext uri="{FF2B5EF4-FFF2-40B4-BE49-F238E27FC236}">
                <a16:creationId xmlns:a16="http://schemas.microsoft.com/office/drawing/2014/main" id="{6E92ED69-031F-2784-D821-5DA0E412E51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28074" y="769007"/>
            <a:ext cx="226128" cy="281432"/>
            <a:chOff x="1136" y="2130"/>
            <a:chExt cx="9780" cy="12257"/>
          </a:xfrm>
        </p:grpSpPr>
        <p:sp>
          <p:nvSpPr>
            <p:cNvPr id="63" name="Freeform 3">
              <a:extLst>
                <a:ext uri="{FF2B5EF4-FFF2-40B4-BE49-F238E27FC236}">
                  <a16:creationId xmlns:a16="http://schemas.microsoft.com/office/drawing/2014/main" id="{FB1D554D-5274-DAEB-9168-B0A887B971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4" name="Freeform 4">
              <a:extLst>
                <a:ext uri="{FF2B5EF4-FFF2-40B4-BE49-F238E27FC236}">
                  <a16:creationId xmlns:a16="http://schemas.microsoft.com/office/drawing/2014/main" id="{8AC70858-DB3C-B5C5-F268-DA8CF7984B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5" name="Freeform 5">
              <a:extLst>
                <a:ext uri="{FF2B5EF4-FFF2-40B4-BE49-F238E27FC236}">
                  <a16:creationId xmlns:a16="http://schemas.microsoft.com/office/drawing/2014/main" id="{AF00F8FE-E5C8-EC18-48CE-874A5456E7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C8E29721-97B3-CB0B-A68C-F57E627CC9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67" name="Group 2">
            <a:extLst>
              <a:ext uri="{FF2B5EF4-FFF2-40B4-BE49-F238E27FC236}">
                <a16:creationId xmlns:a16="http://schemas.microsoft.com/office/drawing/2014/main" id="{56371D03-148B-E190-2D66-7EF44621C5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75655" y="531401"/>
            <a:ext cx="226128" cy="281432"/>
            <a:chOff x="1136" y="2130"/>
            <a:chExt cx="9780" cy="12257"/>
          </a:xfrm>
        </p:grpSpPr>
        <p:sp>
          <p:nvSpPr>
            <p:cNvPr id="68" name="Freeform 3">
              <a:extLst>
                <a:ext uri="{FF2B5EF4-FFF2-40B4-BE49-F238E27FC236}">
                  <a16:creationId xmlns:a16="http://schemas.microsoft.com/office/drawing/2014/main" id="{32BECED5-03F5-17C5-8F12-C5A153E1D2A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69" name="Freeform 4">
              <a:extLst>
                <a:ext uri="{FF2B5EF4-FFF2-40B4-BE49-F238E27FC236}">
                  <a16:creationId xmlns:a16="http://schemas.microsoft.com/office/drawing/2014/main" id="{BE52ABC2-280A-6D49-389D-1514CEF169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0" name="Freeform 5">
              <a:extLst>
                <a:ext uri="{FF2B5EF4-FFF2-40B4-BE49-F238E27FC236}">
                  <a16:creationId xmlns:a16="http://schemas.microsoft.com/office/drawing/2014/main" id="{BC54420A-9082-29BB-76FB-79451F83DC5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1" name="Freeform 6">
              <a:extLst>
                <a:ext uri="{FF2B5EF4-FFF2-40B4-BE49-F238E27FC236}">
                  <a16:creationId xmlns:a16="http://schemas.microsoft.com/office/drawing/2014/main" id="{48E3B305-E559-FBA7-D8F5-64A74A6A31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72" name="Group 2">
            <a:extLst>
              <a:ext uri="{FF2B5EF4-FFF2-40B4-BE49-F238E27FC236}">
                <a16:creationId xmlns:a16="http://schemas.microsoft.com/office/drawing/2014/main" id="{390FB0B4-C729-7904-9688-FAC9B29AB09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14280" y="566681"/>
            <a:ext cx="226128" cy="281432"/>
            <a:chOff x="1136" y="2130"/>
            <a:chExt cx="9780" cy="12257"/>
          </a:xfrm>
        </p:grpSpPr>
        <p:sp>
          <p:nvSpPr>
            <p:cNvPr id="73" name="Freeform 3">
              <a:extLst>
                <a:ext uri="{FF2B5EF4-FFF2-40B4-BE49-F238E27FC236}">
                  <a16:creationId xmlns:a16="http://schemas.microsoft.com/office/drawing/2014/main" id="{F59AD37C-B4D0-2BE1-A338-9E5416BD89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4" name="Freeform 4">
              <a:extLst>
                <a:ext uri="{FF2B5EF4-FFF2-40B4-BE49-F238E27FC236}">
                  <a16:creationId xmlns:a16="http://schemas.microsoft.com/office/drawing/2014/main" id="{6076EB77-E512-4335-E963-9DEF01EE34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58CBB140-F735-2FA4-81C0-79E898D5B0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164E3210-0523-54EF-468F-19B1FEE60B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77" name="Group 2">
            <a:extLst>
              <a:ext uri="{FF2B5EF4-FFF2-40B4-BE49-F238E27FC236}">
                <a16:creationId xmlns:a16="http://schemas.microsoft.com/office/drawing/2014/main" id="{866A9247-ED0A-EBA6-7096-A604D54B95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170428" y="707397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78" name="Freeform 3">
              <a:extLst>
                <a:ext uri="{FF2B5EF4-FFF2-40B4-BE49-F238E27FC236}">
                  <a16:creationId xmlns:a16="http://schemas.microsoft.com/office/drawing/2014/main" id="{004FF6A7-7738-3F1C-A6A9-38C164DEE0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79" name="Freeform 4">
              <a:extLst>
                <a:ext uri="{FF2B5EF4-FFF2-40B4-BE49-F238E27FC236}">
                  <a16:creationId xmlns:a16="http://schemas.microsoft.com/office/drawing/2014/main" id="{EF7012C1-61D5-DC08-8096-7BCB9FE850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D1BE3778-7A73-E37D-FA83-E1CCA35F87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923B31C3-7766-5924-E326-9597247922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82" name="Group 2">
            <a:extLst>
              <a:ext uri="{FF2B5EF4-FFF2-40B4-BE49-F238E27FC236}">
                <a16:creationId xmlns:a16="http://schemas.microsoft.com/office/drawing/2014/main" id="{D7752CB7-5434-6D16-4A67-7943B3112D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42104" y="707397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83" name="Freeform 3">
              <a:extLst>
                <a:ext uri="{FF2B5EF4-FFF2-40B4-BE49-F238E27FC236}">
                  <a16:creationId xmlns:a16="http://schemas.microsoft.com/office/drawing/2014/main" id="{08407DEF-675E-B4CB-9EEA-0EED76875C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4" name="Freeform 4">
              <a:extLst>
                <a:ext uri="{FF2B5EF4-FFF2-40B4-BE49-F238E27FC236}">
                  <a16:creationId xmlns:a16="http://schemas.microsoft.com/office/drawing/2014/main" id="{F1C56D02-8431-F02B-D5C1-B9FD48E156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82843BF8-63C4-D756-55A9-E4E6AE5CA49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3E2C2AEB-123C-5724-2A31-47344A948D7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89" name="Rechthoek 88">
            <a:extLst>
              <a:ext uri="{FF2B5EF4-FFF2-40B4-BE49-F238E27FC236}">
                <a16:creationId xmlns:a16="http://schemas.microsoft.com/office/drawing/2014/main" id="{37360785-45AA-792B-C1B5-7807987A9570}"/>
              </a:ext>
            </a:extLst>
          </p:cNvPr>
          <p:cNvSpPr/>
          <p:nvPr/>
        </p:nvSpPr>
        <p:spPr>
          <a:xfrm rot="5400000">
            <a:off x="6927021" y="2241315"/>
            <a:ext cx="176923" cy="31554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90" name="Group 2">
            <a:extLst>
              <a:ext uri="{FF2B5EF4-FFF2-40B4-BE49-F238E27FC236}">
                <a16:creationId xmlns:a16="http://schemas.microsoft.com/office/drawing/2014/main" id="{935B8CA5-889A-62AF-2A06-1B35DDE8BE2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905792" y="458519"/>
            <a:ext cx="226128" cy="281432"/>
            <a:chOff x="1136" y="2130"/>
            <a:chExt cx="9780" cy="12257"/>
          </a:xfrm>
        </p:grpSpPr>
        <p:sp>
          <p:nvSpPr>
            <p:cNvPr id="91" name="Freeform 3">
              <a:extLst>
                <a:ext uri="{FF2B5EF4-FFF2-40B4-BE49-F238E27FC236}">
                  <a16:creationId xmlns:a16="http://schemas.microsoft.com/office/drawing/2014/main" id="{C3A7A2FF-94FC-1045-2D14-3B4B853B53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2" name="Freeform 4">
              <a:extLst>
                <a:ext uri="{FF2B5EF4-FFF2-40B4-BE49-F238E27FC236}">
                  <a16:creationId xmlns:a16="http://schemas.microsoft.com/office/drawing/2014/main" id="{47173AAA-0A6B-C887-016E-46EA90B43E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3" name="Freeform 5">
              <a:extLst>
                <a:ext uri="{FF2B5EF4-FFF2-40B4-BE49-F238E27FC236}">
                  <a16:creationId xmlns:a16="http://schemas.microsoft.com/office/drawing/2014/main" id="{2E2564B2-D97B-FAAE-18FB-2BCE311BEA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C7E3E819-2C0B-0AA7-9E70-7F60741311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95" name="Group 2">
            <a:extLst>
              <a:ext uri="{FF2B5EF4-FFF2-40B4-BE49-F238E27FC236}">
                <a16:creationId xmlns:a16="http://schemas.microsoft.com/office/drawing/2014/main" id="{3D70342E-9144-C400-3CC7-9C3DC018DDA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41700" y="750966"/>
            <a:ext cx="226128" cy="281432"/>
            <a:chOff x="1136" y="2130"/>
            <a:chExt cx="9780" cy="12257"/>
          </a:xfrm>
        </p:grpSpPr>
        <p:sp>
          <p:nvSpPr>
            <p:cNvPr id="96" name="Freeform 3">
              <a:extLst>
                <a:ext uri="{FF2B5EF4-FFF2-40B4-BE49-F238E27FC236}">
                  <a16:creationId xmlns:a16="http://schemas.microsoft.com/office/drawing/2014/main" id="{E77E89E6-4837-6A7C-3FA3-1BDE87EB09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7" name="Freeform 4">
              <a:extLst>
                <a:ext uri="{FF2B5EF4-FFF2-40B4-BE49-F238E27FC236}">
                  <a16:creationId xmlns:a16="http://schemas.microsoft.com/office/drawing/2014/main" id="{904AFD3C-172F-3E15-BCED-C52D4FED09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FCB892BB-C706-38C6-5E1A-4796E1BE53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6E1A8A90-D329-A2EB-CE4A-6B574F4099B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00" name="Group 2">
            <a:extLst>
              <a:ext uri="{FF2B5EF4-FFF2-40B4-BE49-F238E27FC236}">
                <a16:creationId xmlns:a16="http://schemas.microsoft.com/office/drawing/2014/main" id="{8A206B89-90BC-E2F8-33B1-544CF8EB06A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33640" y="726492"/>
            <a:ext cx="226128" cy="281432"/>
            <a:chOff x="1136" y="2130"/>
            <a:chExt cx="9780" cy="12257"/>
          </a:xfrm>
        </p:grpSpPr>
        <p:sp>
          <p:nvSpPr>
            <p:cNvPr id="101" name="Freeform 3">
              <a:extLst>
                <a:ext uri="{FF2B5EF4-FFF2-40B4-BE49-F238E27FC236}">
                  <a16:creationId xmlns:a16="http://schemas.microsoft.com/office/drawing/2014/main" id="{A2DD82CB-C285-BA78-E171-CC9909508E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2" name="Freeform 4">
              <a:extLst>
                <a:ext uri="{FF2B5EF4-FFF2-40B4-BE49-F238E27FC236}">
                  <a16:creationId xmlns:a16="http://schemas.microsoft.com/office/drawing/2014/main" id="{C8B14B06-C951-02C6-4B20-6DA6D918D4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3" name="Freeform 5">
              <a:extLst>
                <a:ext uri="{FF2B5EF4-FFF2-40B4-BE49-F238E27FC236}">
                  <a16:creationId xmlns:a16="http://schemas.microsoft.com/office/drawing/2014/main" id="{BFBB1ACD-A47E-C125-5709-48F34DD0F0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4" name="Freeform 6">
              <a:extLst>
                <a:ext uri="{FF2B5EF4-FFF2-40B4-BE49-F238E27FC236}">
                  <a16:creationId xmlns:a16="http://schemas.microsoft.com/office/drawing/2014/main" id="{28000C73-5A3E-55A3-33B3-6EF41739EE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05" name="Group 2">
            <a:extLst>
              <a:ext uri="{FF2B5EF4-FFF2-40B4-BE49-F238E27FC236}">
                <a16:creationId xmlns:a16="http://schemas.microsoft.com/office/drawing/2014/main" id="{21E0B5A2-2A22-3C68-4E51-55E6DCCB0F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57898" y="3315421"/>
            <a:ext cx="226128" cy="281432"/>
            <a:chOff x="1136" y="2130"/>
            <a:chExt cx="9780" cy="12257"/>
          </a:xfrm>
        </p:grpSpPr>
        <p:sp>
          <p:nvSpPr>
            <p:cNvPr id="106" name="Freeform 3">
              <a:extLst>
                <a:ext uri="{FF2B5EF4-FFF2-40B4-BE49-F238E27FC236}">
                  <a16:creationId xmlns:a16="http://schemas.microsoft.com/office/drawing/2014/main" id="{C3EA3A78-EB2C-67C0-CDD8-EF86FE8B63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7" name="Freeform 4">
              <a:extLst>
                <a:ext uri="{FF2B5EF4-FFF2-40B4-BE49-F238E27FC236}">
                  <a16:creationId xmlns:a16="http://schemas.microsoft.com/office/drawing/2014/main" id="{05D66519-9053-8F0D-6DEF-7BB0FBBC34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8" name="Freeform 5">
              <a:extLst>
                <a:ext uri="{FF2B5EF4-FFF2-40B4-BE49-F238E27FC236}">
                  <a16:creationId xmlns:a16="http://schemas.microsoft.com/office/drawing/2014/main" id="{71AC40F1-B978-37AC-C36B-2D9AF85C42A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09" name="Freeform 6">
              <a:extLst>
                <a:ext uri="{FF2B5EF4-FFF2-40B4-BE49-F238E27FC236}">
                  <a16:creationId xmlns:a16="http://schemas.microsoft.com/office/drawing/2014/main" id="{2DD54EF0-1ABC-CF1B-D4E3-447965582E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10" name="Group 2">
            <a:extLst>
              <a:ext uri="{FF2B5EF4-FFF2-40B4-BE49-F238E27FC236}">
                <a16:creationId xmlns:a16="http://schemas.microsoft.com/office/drawing/2014/main" id="{1AF16EDC-A821-81DA-66E9-C8B5082DD7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124805" y="3552498"/>
            <a:ext cx="226128" cy="281432"/>
            <a:chOff x="1136" y="2130"/>
            <a:chExt cx="9780" cy="12257"/>
          </a:xfrm>
        </p:grpSpPr>
        <p:sp>
          <p:nvSpPr>
            <p:cNvPr id="111" name="Freeform 3">
              <a:extLst>
                <a:ext uri="{FF2B5EF4-FFF2-40B4-BE49-F238E27FC236}">
                  <a16:creationId xmlns:a16="http://schemas.microsoft.com/office/drawing/2014/main" id="{A19BE8AE-4CE8-70AF-0C09-776BBB0588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2" name="Freeform 4">
              <a:extLst>
                <a:ext uri="{FF2B5EF4-FFF2-40B4-BE49-F238E27FC236}">
                  <a16:creationId xmlns:a16="http://schemas.microsoft.com/office/drawing/2014/main" id="{DF07DB99-473C-4E44-D2BB-0D8FC22FF26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3" name="Freeform 5">
              <a:extLst>
                <a:ext uri="{FF2B5EF4-FFF2-40B4-BE49-F238E27FC236}">
                  <a16:creationId xmlns:a16="http://schemas.microsoft.com/office/drawing/2014/main" id="{910311DF-150E-4D7F-12C5-3287118E5E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4" name="Freeform 6">
              <a:extLst>
                <a:ext uri="{FF2B5EF4-FFF2-40B4-BE49-F238E27FC236}">
                  <a16:creationId xmlns:a16="http://schemas.microsoft.com/office/drawing/2014/main" id="{630A2D33-5070-579E-8B71-854BE910641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15" name="Group 2">
            <a:extLst>
              <a:ext uri="{FF2B5EF4-FFF2-40B4-BE49-F238E27FC236}">
                <a16:creationId xmlns:a16="http://schemas.microsoft.com/office/drawing/2014/main" id="{D8A9A9DD-40A0-C032-3DBA-AB04BEB788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55692" y="3542460"/>
            <a:ext cx="226128" cy="281432"/>
            <a:chOff x="1136" y="2130"/>
            <a:chExt cx="9780" cy="12257"/>
          </a:xfrm>
        </p:grpSpPr>
        <p:sp>
          <p:nvSpPr>
            <p:cNvPr id="116" name="Freeform 3">
              <a:extLst>
                <a:ext uri="{FF2B5EF4-FFF2-40B4-BE49-F238E27FC236}">
                  <a16:creationId xmlns:a16="http://schemas.microsoft.com/office/drawing/2014/main" id="{BA91D483-6227-8117-66FE-D032E59966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7" name="Freeform 4">
              <a:extLst>
                <a:ext uri="{FF2B5EF4-FFF2-40B4-BE49-F238E27FC236}">
                  <a16:creationId xmlns:a16="http://schemas.microsoft.com/office/drawing/2014/main" id="{6608C86D-944D-60A4-900A-8E258DA418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8" name="Freeform 5">
              <a:extLst>
                <a:ext uri="{FF2B5EF4-FFF2-40B4-BE49-F238E27FC236}">
                  <a16:creationId xmlns:a16="http://schemas.microsoft.com/office/drawing/2014/main" id="{EBC02FB8-F2C8-320B-4B83-7B8261B5589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19" name="Freeform 6">
              <a:extLst>
                <a:ext uri="{FF2B5EF4-FFF2-40B4-BE49-F238E27FC236}">
                  <a16:creationId xmlns:a16="http://schemas.microsoft.com/office/drawing/2014/main" id="{3AB249DE-0815-F373-E9DE-764ADF7072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20" name="AutoShape 126">
            <a:extLst>
              <a:ext uri="{FF2B5EF4-FFF2-40B4-BE49-F238E27FC236}">
                <a16:creationId xmlns:a16="http://schemas.microsoft.com/office/drawing/2014/main" id="{65B5F665-B4A9-8EA4-2277-F21C57EDE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5958" y="709206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21" name="AutoShape 126">
            <a:extLst>
              <a:ext uri="{FF2B5EF4-FFF2-40B4-BE49-F238E27FC236}">
                <a16:creationId xmlns:a16="http://schemas.microsoft.com/office/drawing/2014/main" id="{A2956416-BFEC-3E7C-DB04-A7CF4148A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3886" y="709205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122" name="Group 2">
            <a:extLst>
              <a:ext uri="{FF2B5EF4-FFF2-40B4-BE49-F238E27FC236}">
                <a16:creationId xmlns:a16="http://schemas.microsoft.com/office/drawing/2014/main" id="{C6DC26F7-54AB-3C6E-8C3B-E56B392EE28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906854" y="625553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23" name="Freeform 3">
              <a:extLst>
                <a:ext uri="{FF2B5EF4-FFF2-40B4-BE49-F238E27FC236}">
                  <a16:creationId xmlns:a16="http://schemas.microsoft.com/office/drawing/2014/main" id="{55817384-A2E7-DF48-74A0-D5190214AA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4" name="Freeform 4">
              <a:extLst>
                <a:ext uri="{FF2B5EF4-FFF2-40B4-BE49-F238E27FC236}">
                  <a16:creationId xmlns:a16="http://schemas.microsoft.com/office/drawing/2014/main" id="{C3322963-E605-F5BD-374C-CB423CDAA4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5" name="Freeform 5">
              <a:extLst>
                <a:ext uri="{FF2B5EF4-FFF2-40B4-BE49-F238E27FC236}">
                  <a16:creationId xmlns:a16="http://schemas.microsoft.com/office/drawing/2014/main" id="{A863137A-D21E-8617-8CE7-39AE3F17BC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6" name="Freeform 6">
              <a:extLst>
                <a:ext uri="{FF2B5EF4-FFF2-40B4-BE49-F238E27FC236}">
                  <a16:creationId xmlns:a16="http://schemas.microsoft.com/office/drawing/2014/main" id="{D26B4F8C-465D-936B-9595-4A5F05D74E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27" name="Group 2">
            <a:extLst>
              <a:ext uri="{FF2B5EF4-FFF2-40B4-BE49-F238E27FC236}">
                <a16:creationId xmlns:a16="http://schemas.microsoft.com/office/drawing/2014/main" id="{4170EDB6-4675-3D83-22DA-B76184EA9A0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879681" y="3587430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28" name="Freeform 3">
              <a:extLst>
                <a:ext uri="{FF2B5EF4-FFF2-40B4-BE49-F238E27FC236}">
                  <a16:creationId xmlns:a16="http://schemas.microsoft.com/office/drawing/2014/main" id="{649C9609-1903-487B-B2BF-5FBA687FFA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29" name="Freeform 4">
              <a:extLst>
                <a:ext uri="{FF2B5EF4-FFF2-40B4-BE49-F238E27FC236}">
                  <a16:creationId xmlns:a16="http://schemas.microsoft.com/office/drawing/2014/main" id="{45A942F8-8E33-14C5-7BB3-2A620287F2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0" name="Freeform 5">
              <a:extLst>
                <a:ext uri="{FF2B5EF4-FFF2-40B4-BE49-F238E27FC236}">
                  <a16:creationId xmlns:a16="http://schemas.microsoft.com/office/drawing/2014/main" id="{9888CA42-31AC-E3B8-3E21-3D798B20A1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1" name="Freeform 6">
              <a:extLst>
                <a:ext uri="{FF2B5EF4-FFF2-40B4-BE49-F238E27FC236}">
                  <a16:creationId xmlns:a16="http://schemas.microsoft.com/office/drawing/2014/main" id="{D031D3DA-39FD-2762-5F1F-D8D4AB0A05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32" name="AutoShape 126">
            <a:extLst>
              <a:ext uri="{FF2B5EF4-FFF2-40B4-BE49-F238E27FC236}">
                <a16:creationId xmlns:a16="http://schemas.microsoft.com/office/drawing/2014/main" id="{23238511-ADDD-FC64-2306-E6D5A9331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521" y="3560208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33" name="AutoShape 126">
            <a:extLst>
              <a:ext uri="{FF2B5EF4-FFF2-40B4-BE49-F238E27FC236}">
                <a16:creationId xmlns:a16="http://schemas.microsoft.com/office/drawing/2014/main" id="{7CABF6BE-7545-784E-B395-BCA490981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418" y="639735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139" name="Group 2">
            <a:extLst>
              <a:ext uri="{FF2B5EF4-FFF2-40B4-BE49-F238E27FC236}">
                <a16:creationId xmlns:a16="http://schemas.microsoft.com/office/drawing/2014/main" id="{B8470EF8-6F68-8FC9-E62E-37BC90764D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75853" y="3483213"/>
            <a:ext cx="226128" cy="281432"/>
            <a:chOff x="1136" y="2130"/>
            <a:chExt cx="9780" cy="12257"/>
          </a:xfrm>
        </p:grpSpPr>
        <p:sp>
          <p:nvSpPr>
            <p:cNvPr id="140" name="Freeform 3">
              <a:extLst>
                <a:ext uri="{FF2B5EF4-FFF2-40B4-BE49-F238E27FC236}">
                  <a16:creationId xmlns:a16="http://schemas.microsoft.com/office/drawing/2014/main" id="{E49A1F36-7BC7-C761-244E-A677E6EB85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1" name="Freeform 4">
              <a:extLst>
                <a:ext uri="{FF2B5EF4-FFF2-40B4-BE49-F238E27FC236}">
                  <a16:creationId xmlns:a16="http://schemas.microsoft.com/office/drawing/2014/main" id="{F5395124-1025-4FAF-1CE8-2DE42701B1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2" name="Freeform 5">
              <a:extLst>
                <a:ext uri="{FF2B5EF4-FFF2-40B4-BE49-F238E27FC236}">
                  <a16:creationId xmlns:a16="http://schemas.microsoft.com/office/drawing/2014/main" id="{C9185A2F-60FC-5989-10EF-30FB8ECB39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3" name="Freeform 6">
              <a:extLst>
                <a:ext uri="{FF2B5EF4-FFF2-40B4-BE49-F238E27FC236}">
                  <a16:creationId xmlns:a16="http://schemas.microsoft.com/office/drawing/2014/main" id="{BBAB3DC9-78CF-8427-6CE6-C51B2184CF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44" name="Group 2">
            <a:extLst>
              <a:ext uri="{FF2B5EF4-FFF2-40B4-BE49-F238E27FC236}">
                <a16:creationId xmlns:a16="http://schemas.microsoft.com/office/drawing/2014/main" id="{4716F8E9-386D-544F-EAD3-C7B907D1848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06193" y="3482932"/>
            <a:ext cx="226128" cy="281432"/>
            <a:chOff x="1136" y="2130"/>
            <a:chExt cx="9780" cy="12257"/>
          </a:xfrm>
        </p:grpSpPr>
        <p:sp>
          <p:nvSpPr>
            <p:cNvPr id="145" name="Freeform 3">
              <a:extLst>
                <a:ext uri="{FF2B5EF4-FFF2-40B4-BE49-F238E27FC236}">
                  <a16:creationId xmlns:a16="http://schemas.microsoft.com/office/drawing/2014/main" id="{46BE2B55-A295-65AB-0F74-F49D9FE7DE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6" name="Freeform 4">
              <a:extLst>
                <a:ext uri="{FF2B5EF4-FFF2-40B4-BE49-F238E27FC236}">
                  <a16:creationId xmlns:a16="http://schemas.microsoft.com/office/drawing/2014/main" id="{621B5F8A-3CB1-2515-A314-1D3417DA964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7" name="Freeform 5">
              <a:extLst>
                <a:ext uri="{FF2B5EF4-FFF2-40B4-BE49-F238E27FC236}">
                  <a16:creationId xmlns:a16="http://schemas.microsoft.com/office/drawing/2014/main" id="{7964C34B-B5CD-7553-52AF-BD0B40DBE3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48" name="Freeform 6">
              <a:extLst>
                <a:ext uri="{FF2B5EF4-FFF2-40B4-BE49-F238E27FC236}">
                  <a16:creationId xmlns:a16="http://schemas.microsoft.com/office/drawing/2014/main" id="{B935BD97-6590-CB5B-8E91-167D513AFC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149" name="Group 2">
            <a:extLst>
              <a:ext uri="{FF2B5EF4-FFF2-40B4-BE49-F238E27FC236}">
                <a16:creationId xmlns:a16="http://schemas.microsoft.com/office/drawing/2014/main" id="{AA0B78B6-35E0-7EC8-86B9-F9E4122024B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2752" y="3493056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150" name="Freeform 3">
              <a:extLst>
                <a:ext uri="{FF2B5EF4-FFF2-40B4-BE49-F238E27FC236}">
                  <a16:creationId xmlns:a16="http://schemas.microsoft.com/office/drawing/2014/main" id="{2FEDC8B6-9A98-D19B-D410-8145F5517C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51" name="Freeform 4">
              <a:extLst>
                <a:ext uri="{FF2B5EF4-FFF2-40B4-BE49-F238E27FC236}">
                  <a16:creationId xmlns:a16="http://schemas.microsoft.com/office/drawing/2014/main" id="{CFC71A2A-BEA6-32C7-B3B9-5D796425DC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52" name="Freeform 5">
              <a:extLst>
                <a:ext uri="{FF2B5EF4-FFF2-40B4-BE49-F238E27FC236}">
                  <a16:creationId xmlns:a16="http://schemas.microsoft.com/office/drawing/2014/main" id="{DCB56B38-84F0-E786-3E6F-B67E7F2988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53" name="Freeform 6">
              <a:extLst>
                <a:ext uri="{FF2B5EF4-FFF2-40B4-BE49-F238E27FC236}">
                  <a16:creationId xmlns:a16="http://schemas.microsoft.com/office/drawing/2014/main" id="{8BA47823-3A81-A128-EA4B-716AD66F7F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54" name="AutoShape 126">
            <a:extLst>
              <a:ext uri="{FF2B5EF4-FFF2-40B4-BE49-F238E27FC236}">
                <a16:creationId xmlns:a16="http://schemas.microsoft.com/office/drawing/2014/main" id="{C5C16157-9311-2BF1-12E0-6262112B4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067" y="3488373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55" name="Tekstvak 154">
            <a:extLst>
              <a:ext uri="{FF2B5EF4-FFF2-40B4-BE49-F238E27FC236}">
                <a16:creationId xmlns:a16="http://schemas.microsoft.com/office/drawing/2014/main" id="{F96F75B3-F471-85F4-FC47-A21F207BA8A2}"/>
              </a:ext>
            </a:extLst>
          </p:cNvPr>
          <p:cNvSpPr txBox="1"/>
          <p:nvPr/>
        </p:nvSpPr>
        <p:spPr>
          <a:xfrm>
            <a:off x="5984761" y="6080560"/>
            <a:ext cx="713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M-R 30</a:t>
            </a:r>
            <a:endParaRPr lang="nl-BE" sz="1200" b="1" dirty="0"/>
          </a:p>
        </p:txBody>
      </p:sp>
      <p:sp>
        <p:nvSpPr>
          <p:cNvPr id="156" name="Tekstvak 155">
            <a:extLst>
              <a:ext uri="{FF2B5EF4-FFF2-40B4-BE49-F238E27FC236}">
                <a16:creationId xmlns:a16="http://schemas.microsoft.com/office/drawing/2014/main" id="{232DC3BA-195D-F843-77F3-0DBDA0B53576}"/>
              </a:ext>
            </a:extLst>
          </p:cNvPr>
          <p:cNvSpPr txBox="1"/>
          <p:nvPr/>
        </p:nvSpPr>
        <p:spPr>
          <a:xfrm>
            <a:off x="8939397" y="5483207"/>
            <a:ext cx="2274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Targets 40% &amp; 60%</a:t>
            </a:r>
          </a:p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Mandators T:1-2-3 van START</a:t>
            </a:r>
          </a:p>
          <a:p>
            <a:r>
              <a:rPr lang="nl-NL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Daarna Free Style  ALL Targets</a:t>
            </a:r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Tekstvak 156">
            <a:extLst>
              <a:ext uri="{FF2B5EF4-FFF2-40B4-BE49-F238E27FC236}">
                <a16:creationId xmlns:a16="http://schemas.microsoft.com/office/drawing/2014/main" id="{7F631323-616B-BAEA-FDD4-29DB6E43BF21}"/>
              </a:ext>
            </a:extLst>
          </p:cNvPr>
          <p:cNvSpPr txBox="1"/>
          <p:nvPr/>
        </p:nvSpPr>
        <p:spPr>
          <a:xfrm>
            <a:off x="5897211" y="1012012"/>
            <a:ext cx="325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1</a:t>
            </a:r>
            <a:endParaRPr lang="nl-BE" sz="1600" b="1" dirty="0"/>
          </a:p>
        </p:txBody>
      </p:sp>
      <p:sp>
        <p:nvSpPr>
          <p:cNvPr id="158" name="Tekstvak 157">
            <a:extLst>
              <a:ext uri="{FF2B5EF4-FFF2-40B4-BE49-F238E27FC236}">
                <a16:creationId xmlns:a16="http://schemas.microsoft.com/office/drawing/2014/main" id="{DD78E971-A4D9-50B3-D299-528A9EB94F3E}"/>
              </a:ext>
            </a:extLst>
          </p:cNvPr>
          <p:cNvSpPr txBox="1"/>
          <p:nvPr/>
        </p:nvSpPr>
        <p:spPr>
          <a:xfrm>
            <a:off x="5637006" y="246901"/>
            <a:ext cx="363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2</a:t>
            </a:r>
            <a:endParaRPr lang="nl-BE" sz="1600" b="1" dirty="0"/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04482C18-F287-E96D-1E64-6569755E86CE}"/>
              </a:ext>
            </a:extLst>
          </p:cNvPr>
          <p:cNvSpPr txBox="1"/>
          <p:nvPr/>
        </p:nvSpPr>
        <p:spPr>
          <a:xfrm>
            <a:off x="6290180" y="293562"/>
            <a:ext cx="3208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3</a:t>
            </a:r>
            <a:endParaRPr lang="nl-BE" sz="1600" b="1" dirty="0"/>
          </a:p>
        </p:txBody>
      </p:sp>
      <p:cxnSp>
        <p:nvCxnSpPr>
          <p:cNvPr id="160" name="Rechte verbindingslijn 159">
            <a:extLst>
              <a:ext uri="{FF2B5EF4-FFF2-40B4-BE49-F238E27FC236}">
                <a16:creationId xmlns:a16="http://schemas.microsoft.com/office/drawing/2014/main" id="{2CCD9FDF-7C87-EAFC-6204-871DD0F49328}"/>
              </a:ext>
            </a:extLst>
          </p:cNvPr>
          <p:cNvCxnSpPr>
            <a:cxnSpLocks/>
          </p:cNvCxnSpPr>
          <p:nvPr/>
        </p:nvCxnSpPr>
        <p:spPr>
          <a:xfrm flipH="1">
            <a:off x="6307239" y="5147994"/>
            <a:ext cx="1510114" cy="448401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Rechte verbindingslijn 160">
            <a:extLst>
              <a:ext uri="{FF2B5EF4-FFF2-40B4-BE49-F238E27FC236}">
                <a16:creationId xmlns:a16="http://schemas.microsoft.com/office/drawing/2014/main" id="{7BA40849-87A2-BCFE-7A2F-693928FB3160}"/>
              </a:ext>
            </a:extLst>
          </p:cNvPr>
          <p:cNvCxnSpPr>
            <a:cxnSpLocks/>
          </p:cNvCxnSpPr>
          <p:nvPr/>
        </p:nvCxnSpPr>
        <p:spPr>
          <a:xfrm>
            <a:off x="7450453" y="2952203"/>
            <a:ext cx="335609" cy="45496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Rechte verbindingslijn 161">
            <a:extLst>
              <a:ext uri="{FF2B5EF4-FFF2-40B4-BE49-F238E27FC236}">
                <a16:creationId xmlns:a16="http://schemas.microsoft.com/office/drawing/2014/main" id="{3F01EB29-DCB8-1A9B-F8BB-59710E9EB7F8}"/>
              </a:ext>
            </a:extLst>
          </p:cNvPr>
          <p:cNvCxnSpPr>
            <a:cxnSpLocks/>
          </p:cNvCxnSpPr>
          <p:nvPr/>
        </p:nvCxnSpPr>
        <p:spPr>
          <a:xfrm flipH="1">
            <a:off x="4407681" y="3033482"/>
            <a:ext cx="198662" cy="2114512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Rechte verbindingslijn 162">
            <a:extLst>
              <a:ext uri="{FF2B5EF4-FFF2-40B4-BE49-F238E27FC236}">
                <a16:creationId xmlns:a16="http://schemas.microsoft.com/office/drawing/2014/main" id="{342A11F8-5A33-0E10-3E72-800C1264A227}"/>
              </a:ext>
            </a:extLst>
          </p:cNvPr>
          <p:cNvCxnSpPr>
            <a:cxnSpLocks/>
          </p:cNvCxnSpPr>
          <p:nvPr/>
        </p:nvCxnSpPr>
        <p:spPr>
          <a:xfrm flipH="1" flipV="1">
            <a:off x="4328347" y="5059809"/>
            <a:ext cx="1513619" cy="51296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Tekstvak 163">
            <a:extLst>
              <a:ext uri="{FF2B5EF4-FFF2-40B4-BE49-F238E27FC236}">
                <a16:creationId xmlns:a16="http://schemas.microsoft.com/office/drawing/2014/main" id="{14716053-9BB5-7706-5CFD-FC5ADA5EBCCB}"/>
              </a:ext>
            </a:extLst>
          </p:cNvPr>
          <p:cNvSpPr txBox="1"/>
          <p:nvPr/>
        </p:nvSpPr>
        <p:spPr>
          <a:xfrm>
            <a:off x="5658645" y="5619321"/>
            <a:ext cx="874710" cy="276999"/>
          </a:xfrm>
          <a:prstGeom prst="rect">
            <a:avLst/>
          </a:prstGeom>
          <a:solidFill>
            <a:srgbClr val="00FF99"/>
          </a:solidFill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(Option 1)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" name="Rechthoek 164">
            <a:extLst>
              <a:ext uri="{FF2B5EF4-FFF2-40B4-BE49-F238E27FC236}">
                <a16:creationId xmlns:a16="http://schemas.microsoft.com/office/drawing/2014/main" id="{7443A3CE-4FD3-9DFD-3C7C-11528D031880}"/>
              </a:ext>
            </a:extLst>
          </p:cNvPr>
          <p:cNvSpPr/>
          <p:nvPr/>
        </p:nvSpPr>
        <p:spPr>
          <a:xfrm>
            <a:off x="4937510" y="2141307"/>
            <a:ext cx="631328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cxnSp>
        <p:nvCxnSpPr>
          <p:cNvPr id="166" name="Rechte verbindingslijn 165">
            <a:extLst>
              <a:ext uri="{FF2B5EF4-FFF2-40B4-BE49-F238E27FC236}">
                <a16:creationId xmlns:a16="http://schemas.microsoft.com/office/drawing/2014/main" id="{753DFB47-FD97-BF7F-866C-DD36F47BFC69}"/>
              </a:ext>
            </a:extLst>
          </p:cNvPr>
          <p:cNvCxnSpPr>
            <a:cxnSpLocks/>
          </p:cNvCxnSpPr>
          <p:nvPr/>
        </p:nvCxnSpPr>
        <p:spPr>
          <a:xfrm>
            <a:off x="7810375" y="3407163"/>
            <a:ext cx="24365" cy="1761983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Rechthoek 166">
            <a:extLst>
              <a:ext uri="{FF2B5EF4-FFF2-40B4-BE49-F238E27FC236}">
                <a16:creationId xmlns:a16="http://schemas.microsoft.com/office/drawing/2014/main" id="{728D5D32-2675-78A8-338D-AE130BD29571}"/>
              </a:ext>
            </a:extLst>
          </p:cNvPr>
          <p:cNvSpPr/>
          <p:nvPr/>
        </p:nvSpPr>
        <p:spPr>
          <a:xfrm>
            <a:off x="3771174" y="567145"/>
            <a:ext cx="71914" cy="56800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2" name="Tekstvak 171">
            <a:extLst>
              <a:ext uri="{FF2B5EF4-FFF2-40B4-BE49-F238E27FC236}">
                <a16:creationId xmlns:a16="http://schemas.microsoft.com/office/drawing/2014/main" id="{9AA96DB0-FFD6-F008-D5C4-C58767FB8CED}"/>
              </a:ext>
            </a:extLst>
          </p:cNvPr>
          <p:cNvSpPr txBox="1"/>
          <p:nvPr/>
        </p:nvSpPr>
        <p:spPr>
          <a:xfrm>
            <a:off x="7972900" y="4180189"/>
            <a:ext cx="4207298" cy="68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None/>
            </a:pPr>
            <a:r>
              <a:rPr lang="nl-BE" b="1" kern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nl-BE" b="1" kern="1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Stage 5</a:t>
            </a:r>
            <a:r>
              <a:rPr lang="nl-BE" b="1" kern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  <a:buNone/>
            </a:pPr>
            <a:r>
              <a:rPr lang="nl-BE" sz="12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nl-BE" sz="14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*Option 3</a:t>
            </a:r>
            <a:r>
              <a:rPr lang="nl-BE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Magazine inserted, first round in the chamber</a:t>
            </a:r>
          </a:p>
        </p:txBody>
      </p:sp>
      <p:sp>
        <p:nvSpPr>
          <p:cNvPr id="173" name="Tekstvak 172">
            <a:extLst>
              <a:ext uri="{FF2B5EF4-FFF2-40B4-BE49-F238E27FC236}">
                <a16:creationId xmlns:a16="http://schemas.microsoft.com/office/drawing/2014/main" id="{0C0D5970-9AE9-1996-789E-A4BD4374C3B6}"/>
              </a:ext>
            </a:extLst>
          </p:cNvPr>
          <p:cNvSpPr txBox="1"/>
          <p:nvPr/>
        </p:nvSpPr>
        <p:spPr>
          <a:xfrm>
            <a:off x="7972900" y="4948427"/>
            <a:ext cx="4207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Stage 6</a:t>
            </a:r>
          </a:p>
          <a:p>
            <a:r>
              <a:rPr lang="nl-BE" sz="1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*Option 1</a:t>
            </a:r>
            <a:r>
              <a:rPr lang="nl-BE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Magazine inserted, first round in the chamber</a:t>
            </a:r>
            <a:endParaRPr lang="nl-BE" sz="1200" b="1" dirty="0"/>
          </a:p>
        </p:txBody>
      </p:sp>
      <p:sp>
        <p:nvSpPr>
          <p:cNvPr id="205" name="Rechthoek 204">
            <a:extLst>
              <a:ext uri="{FF2B5EF4-FFF2-40B4-BE49-F238E27FC236}">
                <a16:creationId xmlns:a16="http://schemas.microsoft.com/office/drawing/2014/main" id="{E375C518-A224-C7C8-CC64-9884ECC31CA8}"/>
              </a:ext>
            </a:extLst>
          </p:cNvPr>
          <p:cNvSpPr/>
          <p:nvPr/>
        </p:nvSpPr>
        <p:spPr>
          <a:xfrm>
            <a:off x="1740805" y="4445751"/>
            <a:ext cx="675238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09" name="Rechthoek: afgeronde hoeken 208">
            <a:extLst>
              <a:ext uri="{FF2B5EF4-FFF2-40B4-BE49-F238E27FC236}">
                <a16:creationId xmlns:a16="http://schemas.microsoft.com/office/drawing/2014/main" id="{61557452-37DF-6CCB-251A-453B84FA760F}"/>
              </a:ext>
            </a:extLst>
          </p:cNvPr>
          <p:cNvSpPr/>
          <p:nvPr/>
        </p:nvSpPr>
        <p:spPr>
          <a:xfrm>
            <a:off x="1315958" y="5350369"/>
            <a:ext cx="1515300" cy="18283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0" name="Tekstvak 239">
            <a:extLst>
              <a:ext uri="{FF2B5EF4-FFF2-40B4-BE49-F238E27FC236}">
                <a16:creationId xmlns:a16="http://schemas.microsoft.com/office/drawing/2014/main" id="{8E131DD8-9006-5A3D-689A-07A14BD3B416}"/>
              </a:ext>
            </a:extLst>
          </p:cNvPr>
          <p:cNvSpPr txBox="1"/>
          <p:nvPr/>
        </p:nvSpPr>
        <p:spPr>
          <a:xfrm>
            <a:off x="1574431" y="5473285"/>
            <a:ext cx="12191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b="1" dirty="0">
                <a:solidFill>
                  <a:srgbClr val="FF0000"/>
                </a:solidFill>
              </a:rPr>
              <a:t>Shooting BOX</a:t>
            </a:r>
            <a:endParaRPr lang="nl-BE" sz="1000" b="1" dirty="0">
              <a:solidFill>
                <a:srgbClr val="FF0000"/>
              </a:solidFill>
            </a:endParaRPr>
          </a:p>
        </p:txBody>
      </p:sp>
      <p:sp>
        <p:nvSpPr>
          <p:cNvPr id="241" name="Tekstvak 240">
            <a:extLst>
              <a:ext uri="{FF2B5EF4-FFF2-40B4-BE49-F238E27FC236}">
                <a16:creationId xmlns:a16="http://schemas.microsoft.com/office/drawing/2014/main" id="{6A213F3B-0593-B236-F243-AD960BAB73A7}"/>
              </a:ext>
            </a:extLst>
          </p:cNvPr>
          <p:cNvSpPr txBox="1"/>
          <p:nvPr/>
        </p:nvSpPr>
        <p:spPr>
          <a:xfrm>
            <a:off x="1527752" y="5596395"/>
            <a:ext cx="1192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/>
              <a:t>   M-R 20</a:t>
            </a:r>
          </a:p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Targets 40%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sz="1400" b="1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3E66FE6-1124-C3C9-A0EC-63C5706C1219}"/>
              </a:ext>
            </a:extLst>
          </p:cNvPr>
          <p:cNvSpPr txBox="1"/>
          <p:nvPr/>
        </p:nvSpPr>
        <p:spPr>
          <a:xfrm>
            <a:off x="8628450" y="1948923"/>
            <a:ext cx="2984067" cy="132343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Match Info: 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wanden en muren lopen door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-schot in wanden en muur Dq !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-score begint tijdens schieten </a:t>
            </a:r>
            <a:endParaRPr lang="nl-NL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B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-start pos as demonstrerend</a:t>
            </a:r>
            <a:endParaRPr lang="nl-NL" sz="1600" dirty="0">
              <a:solidFill>
                <a:srgbClr val="FF0000"/>
              </a:solidFill>
            </a:endParaRPr>
          </a:p>
        </p:txBody>
      </p:sp>
      <p:pic>
        <p:nvPicPr>
          <p:cNvPr id="203" name="Picture 316" descr="stand relax">
            <a:extLst>
              <a:ext uri="{FF2B5EF4-FFF2-40B4-BE49-F238E27FC236}">
                <a16:creationId xmlns:a16="http://schemas.microsoft.com/office/drawing/2014/main" id="{097DFE15-956E-5FD3-129E-CC9D7C90C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382" y="4695687"/>
            <a:ext cx="275382" cy="770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AD2F7CB-950F-8D50-DF49-C04F8B5512B4}"/>
              </a:ext>
            </a:extLst>
          </p:cNvPr>
          <p:cNvSpPr txBox="1"/>
          <p:nvPr/>
        </p:nvSpPr>
        <p:spPr>
          <a:xfrm>
            <a:off x="8326425" y="658780"/>
            <a:ext cx="3588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highlight>
                  <a:srgbClr val="FFFF00"/>
                </a:highlight>
                <a:latin typeface="Britannic Bold" panose="020B0903060703020204" pitchFamily="34" charset="0"/>
              </a:rPr>
              <a:t>Team M1-B: LVR/AREA  3 : Min R = 50</a:t>
            </a:r>
            <a:endParaRPr lang="nl-BE" sz="1600" dirty="0">
              <a:highlight>
                <a:srgbClr val="FFFF00"/>
              </a:highlight>
              <a:latin typeface="Britannic Bold" panose="020B0903060703020204" pitchFamily="34" charset="0"/>
            </a:endParaRPr>
          </a:p>
        </p:txBody>
      </p:sp>
      <p:sp>
        <p:nvSpPr>
          <p:cNvPr id="2" name="Tekstvak 2">
            <a:extLst>
              <a:ext uri="{FF2B5EF4-FFF2-40B4-BE49-F238E27FC236}">
                <a16:creationId xmlns:a16="http://schemas.microsoft.com/office/drawing/2014/main" id="{A5818E53-E057-4D7A-9339-5344AB2C2B21}"/>
              </a:ext>
            </a:extLst>
          </p:cNvPr>
          <p:cNvSpPr txBox="1"/>
          <p:nvPr/>
        </p:nvSpPr>
        <p:spPr>
          <a:xfrm>
            <a:off x="8509410" y="1123735"/>
            <a:ext cx="3151364" cy="4021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no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nl-NL" sz="12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Marc Hendrickx</a:t>
            </a:r>
            <a:r>
              <a:rPr lang="nl-BE" sz="12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nl-NL" sz="1200" kern="100" dirty="0">
                <a:effectLst/>
                <a:highlight>
                  <a:srgbClr val="FFFF00"/>
                </a:highlight>
                <a:latin typeface="Algerian" panose="04020705040A02060702" pitchFamily="82" charset="0"/>
                <a:ea typeface="Aptos" panose="020B0004020202020204" pitchFamily="34" charset="0"/>
                <a:cs typeface="Times New Roman" panose="02020603050405020304" pitchFamily="18" charset="0"/>
              </a:rPr>
              <a:t>Wapens  &amp; Munitie</a:t>
            </a:r>
            <a:endParaRPr lang="nl-BE" sz="1200" kern="1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85" name="Group 2">
            <a:extLst>
              <a:ext uri="{FF2B5EF4-FFF2-40B4-BE49-F238E27FC236}">
                <a16:creationId xmlns:a16="http://schemas.microsoft.com/office/drawing/2014/main" id="{8FE7216B-AE91-E3F9-8942-3641C67DEA1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09137" y="953401"/>
            <a:ext cx="226128" cy="281432"/>
            <a:chOff x="1136" y="2130"/>
            <a:chExt cx="9780" cy="12257"/>
          </a:xfrm>
        </p:grpSpPr>
        <p:sp>
          <p:nvSpPr>
            <p:cNvPr id="386" name="Freeform 3">
              <a:extLst>
                <a:ext uri="{FF2B5EF4-FFF2-40B4-BE49-F238E27FC236}">
                  <a16:creationId xmlns:a16="http://schemas.microsoft.com/office/drawing/2014/main" id="{1807780F-E78C-511D-C5D6-CB7DF422AD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7" name="Freeform 4">
              <a:extLst>
                <a:ext uri="{FF2B5EF4-FFF2-40B4-BE49-F238E27FC236}">
                  <a16:creationId xmlns:a16="http://schemas.microsoft.com/office/drawing/2014/main" id="{74AE8EEE-D782-02D3-A9CF-D05D95C0FB9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8" name="Freeform 5">
              <a:extLst>
                <a:ext uri="{FF2B5EF4-FFF2-40B4-BE49-F238E27FC236}">
                  <a16:creationId xmlns:a16="http://schemas.microsoft.com/office/drawing/2014/main" id="{EAD3B6E8-E1F3-AC5F-DAE6-4152A9D93C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9" name="Freeform 6">
              <a:extLst>
                <a:ext uri="{FF2B5EF4-FFF2-40B4-BE49-F238E27FC236}">
                  <a16:creationId xmlns:a16="http://schemas.microsoft.com/office/drawing/2014/main" id="{0348E1A5-9BF2-B4EE-F4CF-11F86392E0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90" name="Group 2">
            <a:extLst>
              <a:ext uri="{FF2B5EF4-FFF2-40B4-BE49-F238E27FC236}">
                <a16:creationId xmlns:a16="http://schemas.microsoft.com/office/drawing/2014/main" id="{C4125FE5-3E48-0045-8A39-658214CB90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359312" y="570732"/>
            <a:ext cx="226128" cy="281432"/>
            <a:chOff x="1136" y="2130"/>
            <a:chExt cx="9780" cy="12257"/>
          </a:xfrm>
        </p:grpSpPr>
        <p:sp>
          <p:nvSpPr>
            <p:cNvPr id="391" name="Freeform 3">
              <a:extLst>
                <a:ext uri="{FF2B5EF4-FFF2-40B4-BE49-F238E27FC236}">
                  <a16:creationId xmlns:a16="http://schemas.microsoft.com/office/drawing/2014/main" id="{D1BC7F0E-07F9-F379-23E8-68DA7A230F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2" name="Freeform 4">
              <a:extLst>
                <a:ext uri="{FF2B5EF4-FFF2-40B4-BE49-F238E27FC236}">
                  <a16:creationId xmlns:a16="http://schemas.microsoft.com/office/drawing/2014/main" id="{A8BA2654-D0C7-46D9-D8D5-FECBE90FAD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3" name="Freeform 5">
              <a:extLst>
                <a:ext uri="{FF2B5EF4-FFF2-40B4-BE49-F238E27FC236}">
                  <a16:creationId xmlns:a16="http://schemas.microsoft.com/office/drawing/2014/main" id="{8EF257A8-9BA1-129F-A4D6-872F9F3998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4" name="Freeform 6">
              <a:extLst>
                <a:ext uri="{FF2B5EF4-FFF2-40B4-BE49-F238E27FC236}">
                  <a16:creationId xmlns:a16="http://schemas.microsoft.com/office/drawing/2014/main" id="{BC12B077-FFCA-56EC-9642-D3827D1D5AF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95" name="Group 2">
            <a:extLst>
              <a:ext uri="{FF2B5EF4-FFF2-40B4-BE49-F238E27FC236}">
                <a16:creationId xmlns:a16="http://schemas.microsoft.com/office/drawing/2014/main" id="{4DD51257-F2B1-4DB0-99AF-031DF02930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11935" y="595566"/>
            <a:ext cx="226128" cy="281432"/>
            <a:chOff x="1136" y="2130"/>
            <a:chExt cx="9780" cy="12257"/>
          </a:xfrm>
        </p:grpSpPr>
        <p:sp>
          <p:nvSpPr>
            <p:cNvPr id="396" name="Freeform 3">
              <a:extLst>
                <a:ext uri="{FF2B5EF4-FFF2-40B4-BE49-F238E27FC236}">
                  <a16:creationId xmlns:a16="http://schemas.microsoft.com/office/drawing/2014/main" id="{20A83843-5A4A-B08B-E5DB-6464DCBD1B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7" name="Freeform 4">
              <a:extLst>
                <a:ext uri="{FF2B5EF4-FFF2-40B4-BE49-F238E27FC236}">
                  <a16:creationId xmlns:a16="http://schemas.microsoft.com/office/drawing/2014/main" id="{611CA7EE-1E3D-07F1-82D7-9CB68C2A61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8" name="Freeform 5">
              <a:extLst>
                <a:ext uri="{FF2B5EF4-FFF2-40B4-BE49-F238E27FC236}">
                  <a16:creationId xmlns:a16="http://schemas.microsoft.com/office/drawing/2014/main" id="{76F9F4DC-BA2B-6E29-3295-435ADDDFA3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99" name="Freeform 6">
              <a:extLst>
                <a:ext uri="{FF2B5EF4-FFF2-40B4-BE49-F238E27FC236}">
                  <a16:creationId xmlns:a16="http://schemas.microsoft.com/office/drawing/2014/main" id="{4AFC63A8-C449-9103-C4C2-031FB7086C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00" name="Group 2">
            <a:extLst>
              <a:ext uri="{FF2B5EF4-FFF2-40B4-BE49-F238E27FC236}">
                <a16:creationId xmlns:a16="http://schemas.microsoft.com/office/drawing/2014/main" id="{9035F3C5-AAA0-5EFF-A295-5859EB102EB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38025" y="937345"/>
            <a:ext cx="226128" cy="281432"/>
            <a:chOff x="1136" y="2130"/>
            <a:chExt cx="9780" cy="12257"/>
          </a:xfrm>
        </p:grpSpPr>
        <p:sp>
          <p:nvSpPr>
            <p:cNvPr id="401" name="Freeform 3">
              <a:extLst>
                <a:ext uri="{FF2B5EF4-FFF2-40B4-BE49-F238E27FC236}">
                  <a16:creationId xmlns:a16="http://schemas.microsoft.com/office/drawing/2014/main" id="{FFB16518-17D0-A203-550D-EFD783B8BD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02" name="Freeform 4">
              <a:extLst>
                <a:ext uri="{FF2B5EF4-FFF2-40B4-BE49-F238E27FC236}">
                  <a16:creationId xmlns:a16="http://schemas.microsoft.com/office/drawing/2014/main" id="{E7815A60-3D3F-547B-9DCA-7B5067570A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03" name="Freeform 5">
              <a:extLst>
                <a:ext uri="{FF2B5EF4-FFF2-40B4-BE49-F238E27FC236}">
                  <a16:creationId xmlns:a16="http://schemas.microsoft.com/office/drawing/2014/main" id="{4DE181A1-07D9-C866-61E7-5BFB387850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04" name="Freeform 6">
              <a:extLst>
                <a:ext uri="{FF2B5EF4-FFF2-40B4-BE49-F238E27FC236}">
                  <a16:creationId xmlns:a16="http://schemas.microsoft.com/office/drawing/2014/main" id="{58663E8B-3CA2-91A3-EF85-00328BF0A8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15" name="Group 2">
            <a:extLst>
              <a:ext uri="{FF2B5EF4-FFF2-40B4-BE49-F238E27FC236}">
                <a16:creationId xmlns:a16="http://schemas.microsoft.com/office/drawing/2014/main" id="{D5A91CCA-8A1A-7F50-675D-7B49C8D255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73924" y="949080"/>
            <a:ext cx="226128" cy="281432"/>
            <a:chOff x="1136" y="2130"/>
            <a:chExt cx="9780" cy="12257"/>
          </a:xfrm>
        </p:grpSpPr>
        <p:sp>
          <p:nvSpPr>
            <p:cNvPr id="416" name="Freeform 3">
              <a:extLst>
                <a:ext uri="{FF2B5EF4-FFF2-40B4-BE49-F238E27FC236}">
                  <a16:creationId xmlns:a16="http://schemas.microsoft.com/office/drawing/2014/main" id="{23169DCB-4482-9515-1904-324339217B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17" name="Freeform 4">
              <a:extLst>
                <a:ext uri="{FF2B5EF4-FFF2-40B4-BE49-F238E27FC236}">
                  <a16:creationId xmlns:a16="http://schemas.microsoft.com/office/drawing/2014/main" id="{8BB0CB2C-6491-1212-8ED6-DDA6DB36FC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18" name="Freeform 5">
              <a:extLst>
                <a:ext uri="{FF2B5EF4-FFF2-40B4-BE49-F238E27FC236}">
                  <a16:creationId xmlns:a16="http://schemas.microsoft.com/office/drawing/2014/main" id="{4915BC4C-8DBC-950A-1BB4-F5278AE0C1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19" name="Freeform 6">
              <a:extLst>
                <a:ext uri="{FF2B5EF4-FFF2-40B4-BE49-F238E27FC236}">
                  <a16:creationId xmlns:a16="http://schemas.microsoft.com/office/drawing/2014/main" id="{C4F918DD-6E84-D910-0D65-DC4BEFCAFC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20" name="Group 2">
            <a:extLst>
              <a:ext uri="{FF2B5EF4-FFF2-40B4-BE49-F238E27FC236}">
                <a16:creationId xmlns:a16="http://schemas.microsoft.com/office/drawing/2014/main" id="{F2F5AA33-52C0-2927-9A76-D5F37364C5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79373" y="706834"/>
            <a:ext cx="226128" cy="281432"/>
            <a:chOff x="1136" y="2130"/>
            <a:chExt cx="9780" cy="12257"/>
          </a:xfrm>
        </p:grpSpPr>
        <p:sp>
          <p:nvSpPr>
            <p:cNvPr id="421" name="Freeform 3">
              <a:extLst>
                <a:ext uri="{FF2B5EF4-FFF2-40B4-BE49-F238E27FC236}">
                  <a16:creationId xmlns:a16="http://schemas.microsoft.com/office/drawing/2014/main" id="{954A79DA-43B7-B8D3-3C68-5C9945B4A9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2" name="Freeform 4">
              <a:extLst>
                <a:ext uri="{FF2B5EF4-FFF2-40B4-BE49-F238E27FC236}">
                  <a16:creationId xmlns:a16="http://schemas.microsoft.com/office/drawing/2014/main" id="{B411CE7B-7768-227E-BE47-3BAF0BAF59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3" name="Freeform 5">
              <a:extLst>
                <a:ext uri="{FF2B5EF4-FFF2-40B4-BE49-F238E27FC236}">
                  <a16:creationId xmlns:a16="http://schemas.microsoft.com/office/drawing/2014/main" id="{37B28FB8-405A-E655-1BF7-C44609D1B8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4" name="Freeform 6">
              <a:extLst>
                <a:ext uri="{FF2B5EF4-FFF2-40B4-BE49-F238E27FC236}">
                  <a16:creationId xmlns:a16="http://schemas.microsoft.com/office/drawing/2014/main" id="{8DA75943-7334-F29D-F672-EBEEC359FF1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25" name="Group 2">
            <a:extLst>
              <a:ext uri="{FF2B5EF4-FFF2-40B4-BE49-F238E27FC236}">
                <a16:creationId xmlns:a16="http://schemas.microsoft.com/office/drawing/2014/main" id="{6F3032AC-F39A-5E30-DB86-CE44DDDC1E5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75377" y="905699"/>
            <a:ext cx="226128" cy="281432"/>
            <a:chOff x="1136" y="2130"/>
            <a:chExt cx="9780" cy="12257"/>
          </a:xfrm>
        </p:grpSpPr>
        <p:sp>
          <p:nvSpPr>
            <p:cNvPr id="426" name="Freeform 3">
              <a:extLst>
                <a:ext uri="{FF2B5EF4-FFF2-40B4-BE49-F238E27FC236}">
                  <a16:creationId xmlns:a16="http://schemas.microsoft.com/office/drawing/2014/main" id="{EC9A6DFD-9928-1AF2-B61E-9C7221FFA1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7" name="Freeform 4">
              <a:extLst>
                <a:ext uri="{FF2B5EF4-FFF2-40B4-BE49-F238E27FC236}">
                  <a16:creationId xmlns:a16="http://schemas.microsoft.com/office/drawing/2014/main" id="{970575DF-C588-97FD-C275-1AFFDDE8EF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8" name="Freeform 5">
              <a:extLst>
                <a:ext uri="{FF2B5EF4-FFF2-40B4-BE49-F238E27FC236}">
                  <a16:creationId xmlns:a16="http://schemas.microsoft.com/office/drawing/2014/main" id="{5B8E5CF2-DAD8-8801-3ED3-ED9C8E251F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29" name="Freeform 6">
              <a:extLst>
                <a:ext uri="{FF2B5EF4-FFF2-40B4-BE49-F238E27FC236}">
                  <a16:creationId xmlns:a16="http://schemas.microsoft.com/office/drawing/2014/main" id="{FAC68601-B060-264E-000C-A650D67639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30" name="Group 2">
            <a:extLst>
              <a:ext uri="{FF2B5EF4-FFF2-40B4-BE49-F238E27FC236}">
                <a16:creationId xmlns:a16="http://schemas.microsoft.com/office/drawing/2014/main" id="{E150565D-4D9E-A6BD-FD3F-6E02718EBD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57004" y="708356"/>
            <a:ext cx="226128" cy="281432"/>
            <a:chOff x="1136" y="2130"/>
            <a:chExt cx="9780" cy="12257"/>
          </a:xfrm>
        </p:grpSpPr>
        <p:sp>
          <p:nvSpPr>
            <p:cNvPr id="431" name="Freeform 3">
              <a:extLst>
                <a:ext uri="{FF2B5EF4-FFF2-40B4-BE49-F238E27FC236}">
                  <a16:creationId xmlns:a16="http://schemas.microsoft.com/office/drawing/2014/main" id="{C5C0BB37-8393-6219-62D8-DA7615BADA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32" name="Freeform 4">
              <a:extLst>
                <a:ext uri="{FF2B5EF4-FFF2-40B4-BE49-F238E27FC236}">
                  <a16:creationId xmlns:a16="http://schemas.microsoft.com/office/drawing/2014/main" id="{F6ACC534-279F-6D70-2E2E-2D305E04E4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33" name="Freeform 5">
              <a:extLst>
                <a:ext uri="{FF2B5EF4-FFF2-40B4-BE49-F238E27FC236}">
                  <a16:creationId xmlns:a16="http://schemas.microsoft.com/office/drawing/2014/main" id="{1A7D4565-B084-C1BE-DCB7-9269B77634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34" name="Freeform 6">
              <a:extLst>
                <a:ext uri="{FF2B5EF4-FFF2-40B4-BE49-F238E27FC236}">
                  <a16:creationId xmlns:a16="http://schemas.microsoft.com/office/drawing/2014/main" id="{3CCB85A3-0850-8152-5FC0-93E3CBDB7E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40" name="Group 2">
            <a:extLst>
              <a:ext uri="{FF2B5EF4-FFF2-40B4-BE49-F238E27FC236}">
                <a16:creationId xmlns:a16="http://schemas.microsoft.com/office/drawing/2014/main" id="{89C64957-4A1F-9128-1410-CEFF5573004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96383" y="939185"/>
            <a:ext cx="226128" cy="281432"/>
            <a:chOff x="1136" y="2130"/>
            <a:chExt cx="9780" cy="12257"/>
          </a:xfrm>
        </p:grpSpPr>
        <p:sp>
          <p:nvSpPr>
            <p:cNvPr id="441" name="Freeform 3">
              <a:extLst>
                <a:ext uri="{FF2B5EF4-FFF2-40B4-BE49-F238E27FC236}">
                  <a16:creationId xmlns:a16="http://schemas.microsoft.com/office/drawing/2014/main" id="{0CF9C673-3CF7-3D1F-EE54-65CD7DC256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2" name="Freeform 4">
              <a:extLst>
                <a:ext uri="{FF2B5EF4-FFF2-40B4-BE49-F238E27FC236}">
                  <a16:creationId xmlns:a16="http://schemas.microsoft.com/office/drawing/2014/main" id="{A14655E2-89C2-9397-DD88-5DDAB0FE46B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3" name="Freeform 5">
              <a:extLst>
                <a:ext uri="{FF2B5EF4-FFF2-40B4-BE49-F238E27FC236}">
                  <a16:creationId xmlns:a16="http://schemas.microsoft.com/office/drawing/2014/main" id="{FC04C648-3E37-A06E-36EE-4B200B7311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4" name="Freeform 6">
              <a:extLst>
                <a:ext uri="{FF2B5EF4-FFF2-40B4-BE49-F238E27FC236}">
                  <a16:creationId xmlns:a16="http://schemas.microsoft.com/office/drawing/2014/main" id="{20BE88F6-99AF-DBE1-E2D4-CA5A77108D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45" name="Group 2">
            <a:extLst>
              <a:ext uri="{FF2B5EF4-FFF2-40B4-BE49-F238E27FC236}">
                <a16:creationId xmlns:a16="http://schemas.microsoft.com/office/drawing/2014/main" id="{D7FA4881-719A-20B8-B927-22E598176E9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24832" y="959676"/>
            <a:ext cx="226128" cy="281432"/>
            <a:chOff x="1136" y="2130"/>
            <a:chExt cx="9780" cy="12257"/>
          </a:xfrm>
        </p:grpSpPr>
        <p:sp>
          <p:nvSpPr>
            <p:cNvPr id="446" name="Freeform 3">
              <a:extLst>
                <a:ext uri="{FF2B5EF4-FFF2-40B4-BE49-F238E27FC236}">
                  <a16:creationId xmlns:a16="http://schemas.microsoft.com/office/drawing/2014/main" id="{9135E739-632E-D274-5BE0-20E38E1240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7" name="Freeform 4">
              <a:extLst>
                <a:ext uri="{FF2B5EF4-FFF2-40B4-BE49-F238E27FC236}">
                  <a16:creationId xmlns:a16="http://schemas.microsoft.com/office/drawing/2014/main" id="{22D3897B-E8E0-2474-6633-61AA995A22E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8" name="Freeform 5">
              <a:extLst>
                <a:ext uri="{FF2B5EF4-FFF2-40B4-BE49-F238E27FC236}">
                  <a16:creationId xmlns:a16="http://schemas.microsoft.com/office/drawing/2014/main" id="{3869BA90-7AC1-C481-329E-82855D0DE2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49" name="Freeform 6">
              <a:extLst>
                <a:ext uri="{FF2B5EF4-FFF2-40B4-BE49-F238E27FC236}">
                  <a16:creationId xmlns:a16="http://schemas.microsoft.com/office/drawing/2014/main" id="{44B792A0-2546-E84E-2B2D-52B5427805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70" name="Group 2">
            <a:extLst>
              <a:ext uri="{FF2B5EF4-FFF2-40B4-BE49-F238E27FC236}">
                <a16:creationId xmlns:a16="http://schemas.microsoft.com/office/drawing/2014/main" id="{355F57E1-4035-F0D1-C685-E8E344BFFE7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167840" y="959542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71" name="Freeform 3">
              <a:extLst>
                <a:ext uri="{FF2B5EF4-FFF2-40B4-BE49-F238E27FC236}">
                  <a16:creationId xmlns:a16="http://schemas.microsoft.com/office/drawing/2014/main" id="{B8A06F1F-0CC4-8CB8-DF39-DFECB7C4DC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2" name="Freeform 4">
              <a:extLst>
                <a:ext uri="{FF2B5EF4-FFF2-40B4-BE49-F238E27FC236}">
                  <a16:creationId xmlns:a16="http://schemas.microsoft.com/office/drawing/2014/main" id="{92BEFD78-39BA-0D87-2F0E-03FF65E836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3" name="Freeform 5">
              <a:extLst>
                <a:ext uri="{FF2B5EF4-FFF2-40B4-BE49-F238E27FC236}">
                  <a16:creationId xmlns:a16="http://schemas.microsoft.com/office/drawing/2014/main" id="{245292B2-EBEF-C02F-D917-F78EE31634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4" name="Freeform 6">
              <a:extLst>
                <a:ext uri="{FF2B5EF4-FFF2-40B4-BE49-F238E27FC236}">
                  <a16:creationId xmlns:a16="http://schemas.microsoft.com/office/drawing/2014/main" id="{E8AB5583-07D4-1B7B-1CE1-B719638E58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75" name="Group 2">
            <a:extLst>
              <a:ext uri="{FF2B5EF4-FFF2-40B4-BE49-F238E27FC236}">
                <a16:creationId xmlns:a16="http://schemas.microsoft.com/office/drawing/2014/main" id="{3CD63B73-30B3-0334-918F-4D13002348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91151" y="929908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76" name="Freeform 3">
              <a:extLst>
                <a:ext uri="{FF2B5EF4-FFF2-40B4-BE49-F238E27FC236}">
                  <a16:creationId xmlns:a16="http://schemas.microsoft.com/office/drawing/2014/main" id="{945AB092-0B63-33AC-8234-E3BBC0BA95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7" name="Freeform 4">
              <a:extLst>
                <a:ext uri="{FF2B5EF4-FFF2-40B4-BE49-F238E27FC236}">
                  <a16:creationId xmlns:a16="http://schemas.microsoft.com/office/drawing/2014/main" id="{8CF55144-C8F9-4D32-7E16-99DF11DC42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8" name="Freeform 5">
              <a:extLst>
                <a:ext uri="{FF2B5EF4-FFF2-40B4-BE49-F238E27FC236}">
                  <a16:creationId xmlns:a16="http://schemas.microsoft.com/office/drawing/2014/main" id="{6F65C8BB-5A60-02B8-73EC-FB00C83136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79" name="Freeform 6">
              <a:extLst>
                <a:ext uri="{FF2B5EF4-FFF2-40B4-BE49-F238E27FC236}">
                  <a16:creationId xmlns:a16="http://schemas.microsoft.com/office/drawing/2014/main" id="{953BA916-2064-F831-4E4D-C1B5B4BF42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380" name="Group 2">
            <a:extLst>
              <a:ext uri="{FF2B5EF4-FFF2-40B4-BE49-F238E27FC236}">
                <a16:creationId xmlns:a16="http://schemas.microsoft.com/office/drawing/2014/main" id="{EF024F82-A1F2-395A-3F79-30F2B22E7F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359312" y="854538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381" name="Freeform 3">
              <a:extLst>
                <a:ext uri="{FF2B5EF4-FFF2-40B4-BE49-F238E27FC236}">
                  <a16:creationId xmlns:a16="http://schemas.microsoft.com/office/drawing/2014/main" id="{DF5DD721-33EF-89E7-5CFF-CA1140678E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2" name="Freeform 4">
              <a:extLst>
                <a:ext uri="{FF2B5EF4-FFF2-40B4-BE49-F238E27FC236}">
                  <a16:creationId xmlns:a16="http://schemas.microsoft.com/office/drawing/2014/main" id="{A19CE01E-77E4-BA02-8610-AEDEA7F251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3" name="Freeform 5">
              <a:extLst>
                <a:ext uri="{FF2B5EF4-FFF2-40B4-BE49-F238E27FC236}">
                  <a16:creationId xmlns:a16="http://schemas.microsoft.com/office/drawing/2014/main" id="{E3D3E466-386B-B80E-12AB-F6491B7FCD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384" name="Freeform 6">
              <a:extLst>
                <a:ext uri="{FF2B5EF4-FFF2-40B4-BE49-F238E27FC236}">
                  <a16:creationId xmlns:a16="http://schemas.microsoft.com/office/drawing/2014/main" id="{04D9123A-D09B-646C-2F54-B60D5FAF09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50" name="Group 2">
            <a:extLst>
              <a:ext uri="{FF2B5EF4-FFF2-40B4-BE49-F238E27FC236}">
                <a16:creationId xmlns:a16="http://schemas.microsoft.com/office/drawing/2014/main" id="{AE360B3A-7748-CD47-D37A-FB2AB85929E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43183" y="489685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451" name="Freeform 3">
              <a:extLst>
                <a:ext uri="{FF2B5EF4-FFF2-40B4-BE49-F238E27FC236}">
                  <a16:creationId xmlns:a16="http://schemas.microsoft.com/office/drawing/2014/main" id="{6B97991E-DC03-436E-A62B-AD32FF30D5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52" name="Freeform 4">
              <a:extLst>
                <a:ext uri="{FF2B5EF4-FFF2-40B4-BE49-F238E27FC236}">
                  <a16:creationId xmlns:a16="http://schemas.microsoft.com/office/drawing/2014/main" id="{1D77F720-761F-6AE6-E89E-E2A49EABFC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53" name="Freeform 5">
              <a:extLst>
                <a:ext uri="{FF2B5EF4-FFF2-40B4-BE49-F238E27FC236}">
                  <a16:creationId xmlns:a16="http://schemas.microsoft.com/office/drawing/2014/main" id="{0AFE9CE7-C6B8-96FA-7F75-6BED4FC723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54" name="Freeform 6">
              <a:extLst>
                <a:ext uri="{FF2B5EF4-FFF2-40B4-BE49-F238E27FC236}">
                  <a16:creationId xmlns:a16="http://schemas.microsoft.com/office/drawing/2014/main" id="{BEBCEC78-9155-1DD2-C3D6-760ACD8FF8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grpSp>
        <p:nvGrpSpPr>
          <p:cNvPr id="460" name="Group 2">
            <a:extLst>
              <a:ext uri="{FF2B5EF4-FFF2-40B4-BE49-F238E27FC236}">
                <a16:creationId xmlns:a16="http://schemas.microsoft.com/office/drawing/2014/main" id="{46364F81-2EEF-A3FB-F5C5-FCE2AB86CE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33535" y="814495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461" name="Freeform 3">
              <a:extLst>
                <a:ext uri="{FF2B5EF4-FFF2-40B4-BE49-F238E27FC236}">
                  <a16:creationId xmlns:a16="http://schemas.microsoft.com/office/drawing/2014/main" id="{79EB0766-1519-5952-CF22-EB770A59CC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62" name="Freeform 4">
              <a:extLst>
                <a:ext uri="{FF2B5EF4-FFF2-40B4-BE49-F238E27FC236}">
                  <a16:creationId xmlns:a16="http://schemas.microsoft.com/office/drawing/2014/main" id="{F893BFFB-E2E5-8516-29C9-A5CF377536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63" name="Freeform 5">
              <a:extLst>
                <a:ext uri="{FF2B5EF4-FFF2-40B4-BE49-F238E27FC236}">
                  <a16:creationId xmlns:a16="http://schemas.microsoft.com/office/drawing/2014/main" id="{A12E7D26-0833-0A12-64FA-5C7E44467B3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64" name="Freeform 6">
              <a:extLst>
                <a:ext uri="{FF2B5EF4-FFF2-40B4-BE49-F238E27FC236}">
                  <a16:creationId xmlns:a16="http://schemas.microsoft.com/office/drawing/2014/main" id="{36551315-DBF6-2306-CB26-80A2DC30AFD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66" name="AutoShape 126">
            <a:extLst>
              <a:ext uri="{FF2B5EF4-FFF2-40B4-BE49-F238E27FC236}">
                <a16:creationId xmlns:a16="http://schemas.microsoft.com/office/drawing/2014/main" id="{D091F6FB-5BEF-C4E1-516B-7E74A36D1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5801" y="844958"/>
            <a:ext cx="152482" cy="26935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468" name="AutoShape 126">
            <a:extLst>
              <a:ext uri="{FF2B5EF4-FFF2-40B4-BE49-F238E27FC236}">
                <a16:creationId xmlns:a16="http://schemas.microsoft.com/office/drawing/2014/main" id="{FAF883EC-40E6-F99B-2A69-75401258A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890" y="484481"/>
            <a:ext cx="152482" cy="26935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470" name="AutoShape 126">
            <a:extLst>
              <a:ext uri="{FF2B5EF4-FFF2-40B4-BE49-F238E27FC236}">
                <a16:creationId xmlns:a16="http://schemas.microsoft.com/office/drawing/2014/main" id="{F569A94D-17B7-5576-9870-06932F16E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202" y="945224"/>
            <a:ext cx="152482" cy="26935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472" name="AutoShape 126">
            <a:extLst>
              <a:ext uri="{FF2B5EF4-FFF2-40B4-BE49-F238E27FC236}">
                <a16:creationId xmlns:a16="http://schemas.microsoft.com/office/drawing/2014/main" id="{E92AE6C1-15AD-81B0-ED6E-D7EC65168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27" y="948697"/>
            <a:ext cx="152482" cy="26935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239" name="AutoShape 126">
            <a:extLst>
              <a:ext uri="{FF2B5EF4-FFF2-40B4-BE49-F238E27FC236}">
                <a16:creationId xmlns:a16="http://schemas.microsoft.com/office/drawing/2014/main" id="{0C02C0A7-2AA0-BB86-1653-1A5AAB333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1155" y="778920"/>
            <a:ext cx="152482" cy="26935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grpSp>
        <p:nvGrpSpPr>
          <p:cNvPr id="474" name="Group 2">
            <a:extLst>
              <a:ext uri="{FF2B5EF4-FFF2-40B4-BE49-F238E27FC236}">
                <a16:creationId xmlns:a16="http://schemas.microsoft.com/office/drawing/2014/main" id="{A547BC53-1B39-9A1A-5BB3-5016B600D1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64534" y="587987"/>
            <a:ext cx="226128" cy="281432"/>
            <a:chOff x="1136" y="2130"/>
            <a:chExt cx="9780" cy="12257"/>
          </a:xfrm>
          <a:solidFill>
            <a:schemeClr val="bg1"/>
          </a:solidFill>
        </p:grpSpPr>
        <p:sp>
          <p:nvSpPr>
            <p:cNvPr id="475" name="Freeform 3">
              <a:extLst>
                <a:ext uri="{FF2B5EF4-FFF2-40B4-BE49-F238E27FC236}">
                  <a16:creationId xmlns:a16="http://schemas.microsoft.com/office/drawing/2014/main" id="{3F537765-0CBB-681B-2E6A-B83B6BFCAE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76" name="Freeform 4">
              <a:extLst>
                <a:ext uri="{FF2B5EF4-FFF2-40B4-BE49-F238E27FC236}">
                  <a16:creationId xmlns:a16="http://schemas.microsoft.com/office/drawing/2014/main" id="{00465222-C75B-7DFD-1733-83AE0FC7BE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77" name="Freeform 5">
              <a:extLst>
                <a:ext uri="{FF2B5EF4-FFF2-40B4-BE49-F238E27FC236}">
                  <a16:creationId xmlns:a16="http://schemas.microsoft.com/office/drawing/2014/main" id="{B525BAA7-17DA-A416-0454-997FA6068E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478" name="Freeform 6">
              <a:extLst>
                <a:ext uri="{FF2B5EF4-FFF2-40B4-BE49-F238E27FC236}">
                  <a16:creationId xmlns:a16="http://schemas.microsoft.com/office/drawing/2014/main" id="{958BFCE2-EBCA-2693-F9DE-2736D1C6E1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grp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80" name="AutoShape 126">
            <a:extLst>
              <a:ext uri="{FF2B5EF4-FFF2-40B4-BE49-F238E27FC236}">
                <a16:creationId xmlns:a16="http://schemas.microsoft.com/office/drawing/2014/main" id="{76F2A11D-AB41-EB2E-0F7A-54B27D3E8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544" y="567145"/>
            <a:ext cx="182563" cy="277813"/>
          </a:xfrm>
          <a:prstGeom prst="star4">
            <a:avLst>
              <a:gd name="adj" fmla="val 12500"/>
            </a:avLst>
          </a:prstGeom>
          <a:solidFill>
            <a:srgbClr val="0066FF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BE" altLang="nl-BE" sz="1800"/>
          </a:p>
        </p:txBody>
      </p:sp>
      <p:sp>
        <p:nvSpPr>
          <p:cNvPr id="176" name="Tekstvak 175">
            <a:extLst>
              <a:ext uri="{FF2B5EF4-FFF2-40B4-BE49-F238E27FC236}">
                <a16:creationId xmlns:a16="http://schemas.microsoft.com/office/drawing/2014/main" id="{DD31C685-0370-F119-20DB-9BEA5DA95824}"/>
              </a:ext>
            </a:extLst>
          </p:cNvPr>
          <p:cNvSpPr txBox="1"/>
          <p:nvPr/>
        </p:nvSpPr>
        <p:spPr>
          <a:xfrm>
            <a:off x="1822470" y="4445751"/>
            <a:ext cx="51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St: 5</a:t>
            </a:r>
            <a:endParaRPr lang="nl-BE" sz="1200" b="1" dirty="0">
              <a:highlight>
                <a:srgbClr val="FFFF00"/>
              </a:highlight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EC990562-DE87-D826-0EDC-E11AC98662C6}"/>
              </a:ext>
            </a:extLst>
          </p:cNvPr>
          <p:cNvSpPr txBox="1"/>
          <p:nvPr/>
        </p:nvSpPr>
        <p:spPr>
          <a:xfrm>
            <a:off x="4875431" y="1022738"/>
            <a:ext cx="5000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</a:rPr>
              <a:t>40%</a:t>
            </a:r>
            <a:endParaRPr lang="nl-BE" sz="1200" b="1" dirty="0">
              <a:solidFill>
                <a:srgbClr val="FF0000"/>
              </a:solidFill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FE2DA51-0C50-3E74-DB46-06E79777A3AD}"/>
              </a:ext>
            </a:extLst>
          </p:cNvPr>
          <p:cNvSpPr txBox="1"/>
          <p:nvPr/>
        </p:nvSpPr>
        <p:spPr>
          <a:xfrm>
            <a:off x="6726037" y="1014372"/>
            <a:ext cx="5538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</a:rPr>
              <a:t>40%</a:t>
            </a:r>
            <a:endParaRPr lang="nl-BE" sz="1200" b="1" dirty="0">
              <a:solidFill>
                <a:srgbClr val="FF0000"/>
              </a:solidFill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169EC24-48CB-7FDF-81DC-D3BD4629CAB9}"/>
              </a:ext>
            </a:extLst>
          </p:cNvPr>
          <p:cNvSpPr txBox="1"/>
          <p:nvPr/>
        </p:nvSpPr>
        <p:spPr>
          <a:xfrm>
            <a:off x="4937510" y="5896320"/>
            <a:ext cx="2274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Mandators T:1-2-3 van START </a:t>
            </a:r>
            <a:endParaRPr lang="nl-BE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4" name="Group 2">
            <a:extLst>
              <a:ext uri="{FF2B5EF4-FFF2-40B4-BE49-F238E27FC236}">
                <a16:creationId xmlns:a16="http://schemas.microsoft.com/office/drawing/2014/main" id="{1A680738-DF4E-C02D-2700-F5415AC690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51532" y="3328612"/>
            <a:ext cx="226128" cy="281432"/>
            <a:chOff x="1136" y="2130"/>
            <a:chExt cx="9780" cy="12257"/>
          </a:xfrm>
        </p:grpSpPr>
        <p:sp>
          <p:nvSpPr>
            <p:cNvPr id="135" name="Freeform 3">
              <a:extLst>
                <a:ext uri="{FF2B5EF4-FFF2-40B4-BE49-F238E27FC236}">
                  <a16:creationId xmlns:a16="http://schemas.microsoft.com/office/drawing/2014/main" id="{B8BECB09-7B29-B5F8-BC8D-08CB9ACC3D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36" y="2130"/>
              <a:ext cx="9780" cy="12257"/>
            </a:xfrm>
            <a:custGeom>
              <a:avLst/>
              <a:gdLst>
                <a:gd name="T0" fmla="*/ 3240 w 9780"/>
                <a:gd name="T1" fmla="*/ 17 h 12257"/>
                <a:gd name="T2" fmla="*/ 6570 w 9780"/>
                <a:gd name="T3" fmla="*/ 17 h 12257"/>
                <a:gd name="T4" fmla="*/ 9780 w 9780"/>
                <a:gd name="T5" fmla="*/ 4007 h 12257"/>
                <a:gd name="T6" fmla="*/ 9780 w 9780"/>
                <a:gd name="T7" fmla="*/ 8177 h 12257"/>
                <a:gd name="T8" fmla="*/ 6570 w 9780"/>
                <a:gd name="T9" fmla="*/ 12257 h 12257"/>
                <a:gd name="T10" fmla="*/ 3300 w 9780"/>
                <a:gd name="T11" fmla="*/ 12257 h 12257"/>
                <a:gd name="T12" fmla="*/ 30 w 9780"/>
                <a:gd name="T13" fmla="*/ 8177 h 12257"/>
                <a:gd name="T14" fmla="*/ 0 w 9780"/>
                <a:gd name="T15" fmla="*/ 4067 h 12257"/>
                <a:gd name="T16" fmla="*/ 3240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6" name="Freeform 4">
              <a:extLst>
                <a:ext uri="{FF2B5EF4-FFF2-40B4-BE49-F238E27FC236}">
                  <a16:creationId xmlns:a16="http://schemas.microsoft.com/office/drawing/2014/main" id="{89EB16A3-DCFA-6226-3B11-217905D77F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79" y="2277"/>
              <a:ext cx="9485" cy="11944"/>
            </a:xfrm>
            <a:custGeom>
              <a:avLst/>
              <a:gdLst>
                <a:gd name="T0" fmla="*/ 1374 w 9780"/>
                <a:gd name="T1" fmla="*/ 17 h 12257"/>
                <a:gd name="T2" fmla="*/ 2789 w 9780"/>
                <a:gd name="T3" fmla="*/ 17 h 12257"/>
                <a:gd name="T4" fmla="*/ 4150 w 9780"/>
                <a:gd name="T5" fmla="*/ 1943 h 12257"/>
                <a:gd name="T6" fmla="*/ 4150 w 9780"/>
                <a:gd name="T7" fmla="*/ 3965 h 12257"/>
                <a:gd name="T8" fmla="*/ 2789 w 9780"/>
                <a:gd name="T9" fmla="*/ 5940 h 12257"/>
                <a:gd name="T10" fmla="*/ 1399 w 9780"/>
                <a:gd name="T11" fmla="*/ 5940 h 12257"/>
                <a:gd name="T12" fmla="*/ 16 w 9780"/>
                <a:gd name="T13" fmla="*/ 3965 h 12257"/>
                <a:gd name="T14" fmla="*/ 0 w 9780"/>
                <a:gd name="T15" fmla="*/ 1972 h 12257"/>
                <a:gd name="T16" fmla="*/ 1374 w 9780"/>
                <a:gd name="T17" fmla="*/ 17 h 122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80" h="12257">
                  <a:moveTo>
                    <a:pt x="3240" y="17"/>
                  </a:moveTo>
                  <a:cubicBezTo>
                    <a:pt x="4358" y="0"/>
                    <a:pt x="5456" y="17"/>
                    <a:pt x="6570" y="17"/>
                  </a:cubicBezTo>
                  <a:lnTo>
                    <a:pt x="9780" y="4007"/>
                  </a:lnTo>
                  <a:lnTo>
                    <a:pt x="9780" y="8177"/>
                  </a:lnTo>
                  <a:lnTo>
                    <a:pt x="6570" y="12257"/>
                  </a:lnTo>
                  <a:lnTo>
                    <a:pt x="3300" y="12257"/>
                  </a:lnTo>
                  <a:lnTo>
                    <a:pt x="30" y="8177"/>
                  </a:lnTo>
                  <a:lnTo>
                    <a:pt x="0" y="4067"/>
                  </a:lnTo>
                  <a:lnTo>
                    <a:pt x="3240" y="17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7" name="Freeform 5">
              <a:extLst>
                <a:ext uri="{FF2B5EF4-FFF2-40B4-BE49-F238E27FC236}">
                  <a16:creationId xmlns:a16="http://schemas.microsoft.com/office/drawing/2014/main" id="{08D2C9A2-60F8-2732-02D1-C1F437087C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2297"/>
              <a:ext cx="6300" cy="9420"/>
            </a:xfrm>
            <a:custGeom>
              <a:avLst/>
              <a:gdLst>
                <a:gd name="T0" fmla="*/ 1560 w 6300"/>
                <a:gd name="T1" fmla="*/ 0 h 9420"/>
                <a:gd name="T2" fmla="*/ 4740 w 6300"/>
                <a:gd name="T3" fmla="*/ 0 h 9420"/>
                <a:gd name="T4" fmla="*/ 6300 w 6300"/>
                <a:gd name="T5" fmla="*/ 3990 h 9420"/>
                <a:gd name="T6" fmla="*/ 6300 w 6300"/>
                <a:gd name="T7" fmla="*/ 6900 h 9420"/>
                <a:gd name="T8" fmla="*/ 4200 w 6300"/>
                <a:gd name="T9" fmla="*/ 9420 h 9420"/>
                <a:gd name="T10" fmla="*/ 2070 w 6300"/>
                <a:gd name="T11" fmla="*/ 9420 h 9420"/>
                <a:gd name="T12" fmla="*/ 0 w 6300"/>
                <a:gd name="T13" fmla="*/ 6870 h 9420"/>
                <a:gd name="T14" fmla="*/ 0 w 6300"/>
                <a:gd name="T15" fmla="*/ 3960 h 9420"/>
                <a:gd name="T16" fmla="*/ 1560 w 6300"/>
                <a:gd name="T17" fmla="*/ 0 h 9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300" h="9420">
                  <a:moveTo>
                    <a:pt x="1560" y="0"/>
                  </a:moveTo>
                  <a:lnTo>
                    <a:pt x="4740" y="0"/>
                  </a:lnTo>
                  <a:lnTo>
                    <a:pt x="6300" y="3990"/>
                  </a:lnTo>
                  <a:lnTo>
                    <a:pt x="6300" y="6900"/>
                  </a:lnTo>
                  <a:lnTo>
                    <a:pt x="4200" y="9420"/>
                  </a:lnTo>
                  <a:lnTo>
                    <a:pt x="2070" y="9420"/>
                  </a:lnTo>
                  <a:lnTo>
                    <a:pt x="0" y="6870"/>
                  </a:lnTo>
                  <a:lnTo>
                    <a:pt x="0" y="3960"/>
                  </a:lnTo>
                  <a:lnTo>
                    <a:pt x="156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  <p:sp>
          <p:nvSpPr>
            <p:cNvPr id="138" name="Freeform 6">
              <a:extLst>
                <a:ext uri="{FF2B5EF4-FFF2-40B4-BE49-F238E27FC236}">
                  <a16:creationId xmlns:a16="http://schemas.microsoft.com/office/drawing/2014/main" id="{F976EC1A-EC2A-DB77-F6E5-A8AFA8FFB2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96" y="2807"/>
              <a:ext cx="3120" cy="6810"/>
            </a:xfrm>
            <a:custGeom>
              <a:avLst/>
              <a:gdLst>
                <a:gd name="T0" fmla="*/ 1050 w 3120"/>
                <a:gd name="T1" fmla="*/ 0 h 6810"/>
                <a:gd name="T2" fmla="*/ 2100 w 3120"/>
                <a:gd name="T3" fmla="*/ 0 h 6810"/>
                <a:gd name="T4" fmla="*/ 3120 w 3120"/>
                <a:gd name="T5" fmla="*/ 3420 h 6810"/>
                <a:gd name="T6" fmla="*/ 3120 w 3120"/>
                <a:gd name="T7" fmla="*/ 5220 h 6810"/>
                <a:gd name="T8" fmla="*/ 2010 w 3120"/>
                <a:gd name="T9" fmla="*/ 6810 h 6810"/>
                <a:gd name="T10" fmla="*/ 1020 w 3120"/>
                <a:gd name="T11" fmla="*/ 6810 h 6810"/>
                <a:gd name="T12" fmla="*/ 0 w 3120"/>
                <a:gd name="T13" fmla="*/ 5190 h 6810"/>
                <a:gd name="T14" fmla="*/ 0 w 3120"/>
                <a:gd name="T15" fmla="*/ 3360 h 6810"/>
                <a:gd name="T16" fmla="*/ 1050 w 3120"/>
                <a:gd name="T17" fmla="*/ 0 h 68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0" h="6810">
                  <a:moveTo>
                    <a:pt x="1050" y="0"/>
                  </a:moveTo>
                  <a:lnTo>
                    <a:pt x="2100" y="0"/>
                  </a:lnTo>
                  <a:lnTo>
                    <a:pt x="3120" y="3420"/>
                  </a:lnTo>
                  <a:lnTo>
                    <a:pt x="3120" y="5220"/>
                  </a:lnTo>
                  <a:lnTo>
                    <a:pt x="2010" y="6810"/>
                  </a:lnTo>
                  <a:lnTo>
                    <a:pt x="1020" y="6810"/>
                  </a:lnTo>
                  <a:lnTo>
                    <a:pt x="0" y="5190"/>
                  </a:lnTo>
                  <a:lnTo>
                    <a:pt x="0" y="3360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rgbClr val="CD9A67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197" name="Rechthoek 196">
            <a:extLst>
              <a:ext uri="{FF2B5EF4-FFF2-40B4-BE49-F238E27FC236}">
                <a16:creationId xmlns:a16="http://schemas.microsoft.com/office/drawing/2014/main" id="{2D5DAB9A-D0AC-5E21-D2E4-6FDE66AE13CE}"/>
              </a:ext>
            </a:extLst>
          </p:cNvPr>
          <p:cNvSpPr/>
          <p:nvPr/>
        </p:nvSpPr>
        <p:spPr>
          <a:xfrm>
            <a:off x="5253174" y="2177285"/>
            <a:ext cx="439276" cy="923330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38100"/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199" name="Rechthoek 198">
            <a:extLst>
              <a:ext uri="{FF2B5EF4-FFF2-40B4-BE49-F238E27FC236}">
                <a16:creationId xmlns:a16="http://schemas.microsoft.com/office/drawing/2014/main" id="{8057BBB2-E62E-7450-AF93-87C82E9D9B98}"/>
              </a:ext>
            </a:extLst>
          </p:cNvPr>
          <p:cNvSpPr/>
          <p:nvPr/>
        </p:nvSpPr>
        <p:spPr>
          <a:xfrm>
            <a:off x="6587770" y="2044762"/>
            <a:ext cx="285566" cy="1062113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62DFEC23-6B07-5A14-DB81-D5B26A1D942F}"/>
              </a:ext>
            </a:extLst>
          </p:cNvPr>
          <p:cNvSpPr/>
          <p:nvPr/>
        </p:nvSpPr>
        <p:spPr>
          <a:xfrm>
            <a:off x="7094104" y="3488373"/>
            <a:ext cx="525286" cy="923330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38100"/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73162059-747A-4147-72B3-154914374CEA}"/>
              </a:ext>
            </a:extLst>
          </p:cNvPr>
          <p:cNvSpPr/>
          <p:nvPr/>
        </p:nvSpPr>
        <p:spPr>
          <a:xfrm>
            <a:off x="6625544" y="4152455"/>
            <a:ext cx="605656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88" name="Rechthoek 87">
            <a:extLst>
              <a:ext uri="{FF2B5EF4-FFF2-40B4-BE49-F238E27FC236}">
                <a16:creationId xmlns:a16="http://schemas.microsoft.com/office/drawing/2014/main" id="{FF2140ED-7253-DC41-D944-DCDF46EE4B07}"/>
              </a:ext>
            </a:extLst>
          </p:cNvPr>
          <p:cNvSpPr/>
          <p:nvPr/>
        </p:nvSpPr>
        <p:spPr>
          <a:xfrm rot="5400000">
            <a:off x="6793598" y="4332982"/>
            <a:ext cx="193885" cy="31157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4" name="Rechthoek 183">
            <a:extLst>
              <a:ext uri="{FF2B5EF4-FFF2-40B4-BE49-F238E27FC236}">
                <a16:creationId xmlns:a16="http://schemas.microsoft.com/office/drawing/2014/main" id="{D8F03721-CFA4-892B-1053-ECE9BF95337F}"/>
              </a:ext>
            </a:extLst>
          </p:cNvPr>
          <p:cNvSpPr/>
          <p:nvPr/>
        </p:nvSpPr>
        <p:spPr>
          <a:xfrm>
            <a:off x="4722662" y="3355378"/>
            <a:ext cx="525286" cy="923330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38100"/>
          <a:scene3d>
            <a:camera prst="isometricOffAxis1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33" name="Rechthoek 32">
            <a:extLst>
              <a:ext uri="{FF2B5EF4-FFF2-40B4-BE49-F238E27FC236}">
                <a16:creationId xmlns:a16="http://schemas.microsoft.com/office/drawing/2014/main" id="{DAB4EF4B-F1EF-9889-0CA1-FFF066DC6323}"/>
              </a:ext>
            </a:extLst>
          </p:cNvPr>
          <p:cNvSpPr/>
          <p:nvPr/>
        </p:nvSpPr>
        <p:spPr>
          <a:xfrm>
            <a:off x="5119343" y="4033865"/>
            <a:ext cx="608973" cy="892175"/>
          </a:xfrm>
          <a:prstGeom prst="rect">
            <a:avLst/>
          </a:prstGeom>
          <a:pattFill prst="smGrid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 dirty="0"/>
          </a:p>
        </p:txBody>
      </p:sp>
      <p:sp>
        <p:nvSpPr>
          <p:cNvPr id="59" name="Rechthoek 58">
            <a:extLst>
              <a:ext uri="{FF2B5EF4-FFF2-40B4-BE49-F238E27FC236}">
                <a16:creationId xmlns:a16="http://schemas.microsoft.com/office/drawing/2014/main" id="{E5A4D970-2F8B-E15C-6513-ED6597FE5917}"/>
              </a:ext>
            </a:extLst>
          </p:cNvPr>
          <p:cNvSpPr/>
          <p:nvPr/>
        </p:nvSpPr>
        <p:spPr>
          <a:xfrm>
            <a:off x="5381530" y="4211590"/>
            <a:ext cx="182563" cy="38695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77" name="Tekstvak 176">
            <a:extLst>
              <a:ext uri="{FF2B5EF4-FFF2-40B4-BE49-F238E27FC236}">
                <a16:creationId xmlns:a16="http://schemas.microsoft.com/office/drawing/2014/main" id="{3B96C305-A0C1-99F9-B124-31513DF73311}"/>
              </a:ext>
            </a:extLst>
          </p:cNvPr>
          <p:cNvSpPr txBox="1"/>
          <p:nvPr/>
        </p:nvSpPr>
        <p:spPr>
          <a:xfrm>
            <a:off x="5175173" y="4666466"/>
            <a:ext cx="5084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>
                <a:highlight>
                  <a:srgbClr val="FFFF00"/>
                </a:highlight>
              </a:rPr>
              <a:t>St: 6</a:t>
            </a:r>
            <a:endParaRPr lang="nl-BE" sz="12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089589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528</Words>
  <Application>Microsoft Office PowerPoint</Application>
  <PresentationFormat>Breedbeeld</PresentationFormat>
  <Paragraphs>111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3" baseType="lpstr">
      <vt:lpstr>MS Mincho</vt:lpstr>
      <vt:lpstr>Algerian</vt:lpstr>
      <vt:lpstr>Aptos</vt:lpstr>
      <vt:lpstr>Aptos Display</vt:lpstr>
      <vt:lpstr>Arial</vt:lpstr>
      <vt:lpstr>Britannic Bold</vt:lpstr>
      <vt:lpstr>Times New Roman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Henk Schoenmaker</dc:creator>
  <cp:lastModifiedBy>Schietvereniging .30M1</cp:lastModifiedBy>
  <cp:revision>65</cp:revision>
  <dcterms:created xsi:type="dcterms:W3CDTF">2025-07-31T15:27:33Z</dcterms:created>
  <dcterms:modified xsi:type="dcterms:W3CDTF">2026-06-19T09:25:11Z</dcterms:modified>
</cp:coreProperties>
</file>